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35"/>
  </p:notesMasterIdLst>
  <p:handoutMasterIdLst>
    <p:handoutMasterId r:id="rId136"/>
  </p:handoutMasterIdLst>
  <p:sldIdLst>
    <p:sldId id="2241" r:id="rId2"/>
    <p:sldId id="338" r:id="rId3"/>
    <p:sldId id="2249" r:id="rId4"/>
    <p:sldId id="2250" r:id="rId5"/>
    <p:sldId id="341" r:id="rId6"/>
    <p:sldId id="342" r:id="rId7"/>
    <p:sldId id="343" r:id="rId8"/>
    <p:sldId id="344" r:id="rId9"/>
    <p:sldId id="345" r:id="rId10"/>
    <p:sldId id="346" r:id="rId11"/>
    <p:sldId id="347" r:id="rId12"/>
    <p:sldId id="348" r:id="rId13"/>
    <p:sldId id="349" r:id="rId14"/>
    <p:sldId id="350" r:id="rId15"/>
    <p:sldId id="351" r:id="rId16"/>
    <p:sldId id="352" r:id="rId17"/>
    <p:sldId id="4680" r:id="rId18"/>
    <p:sldId id="257" r:id="rId19"/>
    <p:sldId id="2758" r:id="rId20"/>
    <p:sldId id="1360" r:id="rId21"/>
    <p:sldId id="2746" r:id="rId22"/>
    <p:sldId id="2974" r:id="rId23"/>
    <p:sldId id="1373" r:id="rId24"/>
    <p:sldId id="1374" r:id="rId25"/>
    <p:sldId id="554" r:id="rId26"/>
    <p:sldId id="1375" r:id="rId27"/>
    <p:sldId id="531" r:id="rId28"/>
    <p:sldId id="1456" r:id="rId29"/>
    <p:sldId id="1458" r:id="rId30"/>
    <p:sldId id="1460" r:id="rId31"/>
    <p:sldId id="2751" r:id="rId32"/>
    <p:sldId id="2752" r:id="rId33"/>
    <p:sldId id="2753" r:id="rId34"/>
    <p:sldId id="1464" r:id="rId35"/>
    <p:sldId id="2745" r:id="rId36"/>
    <p:sldId id="1461" r:id="rId37"/>
    <p:sldId id="2975" r:id="rId38"/>
    <p:sldId id="1364" r:id="rId39"/>
    <p:sldId id="2976" r:id="rId40"/>
    <p:sldId id="2977" r:id="rId41"/>
    <p:sldId id="2744" r:id="rId42"/>
    <p:sldId id="1506" r:id="rId43"/>
    <p:sldId id="1507" r:id="rId44"/>
    <p:sldId id="1508" r:id="rId45"/>
    <p:sldId id="2742" r:id="rId46"/>
    <p:sldId id="1466" r:id="rId47"/>
    <p:sldId id="1468" r:id="rId48"/>
    <p:sldId id="1467" r:id="rId49"/>
    <p:sldId id="2749" r:id="rId50"/>
    <p:sldId id="2737" r:id="rId51"/>
    <p:sldId id="2738" r:id="rId52"/>
    <p:sldId id="2740" r:id="rId53"/>
    <p:sldId id="2756" r:id="rId54"/>
    <p:sldId id="2741" r:id="rId55"/>
    <p:sldId id="4683" r:id="rId56"/>
    <p:sldId id="1368" r:id="rId57"/>
    <p:sldId id="1361" r:id="rId58"/>
    <p:sldId id="1362" r:id="rId59"/>
    <p:sldId id="1366" r:id="rId60"/>
    <p:sldId id="1367" r:id="rId61"/>
    <p:sldId id="1363" r:id="rId62"/>
    <p:sldId id="1369" r:id="rId63"/>
    <p:sldId id="1365" r:id="rId64"/>
    <p:sldId id="2925" r:id="rId65"/>
    <p:sldId id="286" r:id="rId66"/>
    <p:sldId id="268" r:id="rId67"/>
    <p:sldId id="374" r:id="rId68"/>
    <p:sldId id="4684" r:id="rId69"/>
    <p:sldId id="2967" r:id="rId70"/>
    <p:sldId id="2708" r:id="rId71"/>
    <p:sldId id="2709" r:id="rId72"/>
    <p:sldId id="2710" r:id="rId73"/>
    <p:sldId id="2721" r:id="rId74"/>
    <p:sldId id="2724" r:id="rId75"/>
    <p:sldId id="2726" r:id="rId76"/>
    <p:sldId id="2788" r:id="rId77"/>
    <p:sldId id="336" r:id="rId78"/>
    <p:sldId id="2735" r:id="rId79"/>
    <p:sldId id="2772" r:id="rId80"/>
    <p:sldId id="2775" r:id="rId81"/>
    <p:sldId id="340" r:id="rId82"/>
    <p:sldId id="4682" r:id="rId83"/>
    <p:sldId id="565" r:id="rId84"/>
    <p:sldId id="566" r:id="rId85"/>
    <p:sldId id="575" r:id="rId86"/>
    <p:sldId id="580" r:id="rId87"/>
    <p:sldId id="4679" r:id="rId88"/>
    <p:sldId id="2675" r:id="rId89"/>
    <p:sldId id="2676" r:id="rId90"/>
    <p:sldId id="2685" r:id="rId91"/>
    <p:sldId id="2684" r:id="rId92"/>
    <p:sldId id="3031" r:id="rId93"/>
    <p:sldId id="3045" r:id="rId94"/>
    <p:sldId id="3001" r:id="rId95"/>
    <p:sldId id="3002" r:id="rId96"/>
    <p:sldId id="3007" r:id="rId97"/>
    <p:sldId id="3008" r:id="rId98"/>
    <p:sldId id="3009" r:id="rId99"/>
    <p:sldId id="3011" r:id="rId100"/>
    <p:sldId id="3012" r:id="rId101"/>
    <p:sldId id="3059" r:id="rId102"/>
    <p:sldId id="2984" r:id="rId103"/>
    <p:sldId id="4676" r:id="rId104"/>
    <p:sldId id="2940" r:id="rId105"/>
    <p:sldId id="4669" r:id="rId106"/>
    <p:sldId id="2936" r:id="rId107"/>
    <p:sldId id="4579" r:id="rId108"/>
    <p:sldId id="2965" r:id="rId109"/>
    <p:sldId id="4580" r:id="rId110"/>
    <p:sldId id="867" r:id="rId111"/>
    <p:sldId id="4668" r:id="rId112"/>
    <p:sldId id="2870" r:id="rId113"/>
    <p:sldId id="2876" r:id="rId114"/>
    <p:sldId id="4592" r:id="rId115"/>
    <p:sldId id="2880" r:id="rId116"/>
    <p:sldId id="4671" r:id="rId117"/>
    <p:sldId id="4677" r:id="rId118"/>
    <p:sldId id="471" r:id="rId119"/>
    <p:sldId id="4651" r:id="rId120"/>
    <p:sldId id="4596" r:id="rId121"/>
    <p:sldId id="4628" r:id="rId122"/>
    <p:sldId id="4601" r:id="rId123"/>
    <p:sldId id="4604" r:id="rId124"/>
    <p:sldId id="3023" r:id="rId125"/>
    <p:sldId id="4631" r:id="rId126"/>
    <p:sldId id="4635" r:id="rId127"/>
    <p:sldId id="4636" r:id="rId128"/>
    <p:sldId id="4638" r:id="rId129"/>
    <p:sldId id="4640" r:id="rId130"/>
    <p:sldId id="4645" r:id="rId131"/>
    <p:sldId id="4644" r:id="rId132"/>
    <p:sldId id="4654" r:id="rId133"/>
    <p:sldId id="4642" r:id="rId134"/>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11" userDrawn="1">
          <p15:clr>
            <a:srgbClr val="A4A3A4"/>
          </p15:clr>
        </p15:guide>
        <p15:guide id="3" pos="29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6F6F6"/>
    <a:srgbClr val="0432FF"/>
    <a:srgbClr val="0066B8"/>
    <a:srgbClr val="BD374B"/>
    <a:srgbClr val="BE374B"/>
    <a:srgbClr val="EACBA3"/>
    <a:srgbClr val="E2EAF7"/>
    <a:srgbClr val="FF5F00"/>
    <a:srgbClr val="FF7E79"/>
    <a:srgbClr val="F6F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49BE6-787A-6741-AAB8-5ADD113F3F93}" v="9" dt="2021-11-20T04:34:40.70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2" autoAdjust="0"/>
    <p:restoredTop sz="88707" autoAdjust="0"/>
  </p:normalViewPr>
  <p:slideViewPr>
    <p:cSldViewPr>
      <p:cViewPr varScale="1">
        <p:scale>
          <a:sx n="130" d="100"/>
          <a:sy n="130" d="100"/>
        </p:scale>
        <p:origin x="1904" y="192"/>
      </p:cViewPr>
      <p:guideLst>
        <p:guide orient="horz" pos="711"/>
        <p:guide pos="295"/>
      </p:guideLst>
    </p:cSldViewPr>
  </p:slideViewPr>
  <p:outlineViewPr>
    <p:cViewPr>
      <p:scale>
        <a:sx n="33" d="100"/>
        <a:sy n="33" d="100"/>
      </p:scale>
      <p:origin x="0" y="-5720"/>
    </p:cViewPr>
  </p:outlineViewPr>
  <p:notesTextViewPr>
    <p:cViewPr>
      <p:scale>
        <a:sx n="110" d="100"/>
        <a:sy n="110"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魏 星达" userId="ca17b13798aa44f7" providerId="LiveId" clId="{B9A49BE6-787A-6741-AAB8-5ADD113F3F93}"/>
    <pc:docChg chg="undo custSel addSld delSld modSld">
      <pc:chgData name="魏 星达" userId="ca17b13798aa44f7" providerId="LiveId" clId="{B9A49BE6-787A-6741-AAB8-5ADD113F3F93}" dt="2021-11-20T04:36:01.085" v="70" actId="1076"/>
      <pc:docMkLst>
        <pc:docMk/>
      </pc:docMkLst>
      <pc:sldChg chg="del">
        <pc:chgData name="魏 星达" userId="ca17b13798aa44f7" providerId="LiveId" clId="{B9A49BE6-787A-6741-AAB8-5ADD113F3F93}" dt="2021-11-20T04:10:53.753" v="15" actId="2696"/>
        <pc:sldMkLst>
          <pc:docMk/>
          <pc:sldMk cId="2310703520" sldId="1593"/>
        </pc:sldMkLst>
      </pc:sldChg>
      <pc:sldChg chg="del">
        <pc:chgData name="魏 星达" userId="ca17b13798aa44f7" providerId="LiveId" clId="{B9A49BE6-787A-6741-AAB8-5ADD113F3F93}" dt="2021-11-20T04:10:53.753" v="15" actId="2696"/>
        <pc:sldMkLst>
          <pc:docMk/>
          <pc:sldMk cId="3710252163" sldId="1594"/>
        </pc:sldMkLst>
      </pc:sldChg>
      <pc:sldChg chg="del">
        <pc:chgData name="魏 星达" userId="ca17b13798aa44f7" providerId="LiveId" clId="{B9A49BE6-787A-6741-AAB8-5ADD113F3F93}" dt="2021-11-20T04:10:53.753" v="15" actId="2696"/>
        <pc:sldMkLst>
          <pc:docMk/>
          <pc:sldMk cId="1821496117" sldId="1611"/>
        </pc:sldMkLst>
      </pc:sldChg>
      <pc:sldChg chg="del">
        <pc:chgData name="魏 星达" userId="ca17b13798aa44f7" providerId="LiveId" clId="{B9A49BE6-787A-6741-AAB8-5ADD113F3F93}" dt="2021-11-20T04:10:53.753" v="15" actId="2696"/>
        <pc:sldMkLst>
          <pc:docMk/>
          <pc:sldMk cId="796741388" sldId="1613"/>
        </pc:sldMkLst>
      </pc:sldChg>
      <pc:sldChg chg="del">
        <pc:chgData name="魏 星达" userId="ca17b13798aa44f7" providerId="LiveId" clId="{B9A49BE6-787A-6741-AAB8-5ADD113F3F93}" dt="2021-11-20T04:10:53.753" v="15" actId="2696"/>
        <pc:sldMkLst>
          <pc:docMk/>
          <pc:sldMk cId="824118862" sldId="1616"/>
        </pc:sldMkLst>
      </pc:sldChg>
      <pc:sldChg chg="del">
        <pc:chgData name="魏 星达" userId="ca17b13798aa44f7" providerId="LiveId" clId="{B9A49BE6-787A-6741-AAB8-5ADD113F3F93}" dt="2021-11-20T04:10:53.753" v="15" actId="2696"/>
        <pc:sldMkLst>
          <pc:docMk/>
          <pc:sldMk cId="500715053" sldId="1617"/>
        </pc:sldMkLst>
      </pc:sldChg>
      <pc:sldChg chg="del">
        <pc:chgData name="魏 星达" userId="ca17b13798aa44f7" providerId="LiveId" clId="{B9A49BE6-787A-6741-AAB8-5ADD113F3F93}" dt="2021-11-20T04:10:53.753" v="15" actId="2696"/>
        <pc:sldMkLst>
          <pc:docMk/>
          <pc:sldMk cId="3600591884" sldId="1618"/>
        </pc:sldMkLst>
      </pc:sldChg>
      <pc:sldChg chg="del">
        <pc:chgData name="魏 星达" userId="ca17b13798aa44f7" providerId="LiveId" clId="{B9A49BE6-787A-6741-AAB8-5ADD113F3F93}" dt="2021-11-20T04:10:53.753" v="15" actId="2696"/>
        <pc:sldMkLst>
          <pc:docMk/>
          <pc:sldMk cId="2503844416" sldId="1620"/>
        </pc:sldMkLst>
      </pc:sldChg>
      <pc:sldChg chg="del">
        <pc:chgData name="魏 星达" userId="ca17b13798aa44f7" providerId="LiveId" clId="{B9A49BE6-787A-6741-AAB8-5ADD113F3F93}" dt="2021-11-20T04:10:53.753" v="15" actId="2696"/>
        <pc:sldMkLst>
          <pc:docMk/>
          <pc:sldMk cId="3190449860" sldId="1621"/>
        </pc:sldMkLst>
      </pc:sldChg>
      <pc:sldChg chg="del">
        <pc:chgData name="魏 星达" userId="ca17b13798aa44f7" providerId="LiveId" clId="{B9A49BE6-787A-6741-AAB8-5ADD113F3F93}" dt="2021-11-20T04:10:53.753" v="15" actId="2696"/>
        <pc:sldMkLst>
          <pc:docMk/>
          <pc:sldMk cId="2440653698" sldId="1658"/>
        </pc:sldMkLst>
      </pc:sldChg>
      <pc:sldChg chg="del">
        <pc:chgData name="魏 星达" userId="ca17b13798aa44f7" providerId="LiveId" clId="{B9A49BE6-787A-6741-AAB8-5ADD113F3F93}" dt="2021-11-20T04:10:53.753" v="15" actId="2696"/>
        <pc:sldMkLst>
          <pc:docMk/>
          <pc:sldMk cId="2930868961" sldId="1662"/>
        </pc:sldMkLst>
      </pc:sldChg>
      <pc:sldChg chg="del">
        <pc:chgData name="魏 星达" userId="ca17b13798aa44f7" providerId="LiveId" clId="{B9A49BE6-787A-6741-AAB8-5ADD113F3F93}" dt="2021-11-20T04:10:53.753" v="15" actId="2696"/>
        <pc:sldMkLst>
          <pc:docMk/>
          <pc:sldMk cId="361459763" sldId="1666"/>
        </pc:sldMkLst>
      </pc:sldChg>
      <pc:sldChg chg="del">
        <pc:chgData name="魏 星达" userId="ca17b13798aa44f7" providerId="LiveId" clId="{B9A49BE6-787A-6741-AAB8-5ADD113F3F93}" dt="2021-11-20T04:10:53.753" v="15" actId="2696"/>
        <pc:sldMkLst>
          <pc:docMk/>
          <pc:sldMk cId="3165203195" sldId="1671"/>
        </pc:sldMkLst>
      </pc:sldChg>
      <pc:sldChg chg="modSp mod">
        <pc:chgData name="魏 星达" userId="ca17b13798aa44f7" providerId="LiveId" clId="{B9A49BE6-787A-6741-AAB8-5ADD113F3F93}" dt="2021-11-20T04:10:08.687" v="14" actId="20577"/>
        <pc:sldMkLst>
          <pc:docMk/>
          <pc:sldMk cId="3628960693" sldId="2241"/>
        </pc:sldMkLst>
        <pc:spChg chg="mod">
          <ac:chgData name="魏 星达" userId="ca17b13798aa44f7" providerId="LiveId" clId="{B9A49BE6-787A-6741-AAB8-5ADD113F3F93}" dt="2021-11-20T04:10:06.165" v="9" actId="14100"/>
          <ac:spMkLst>
            <pc:docMk/>
            <pc:sldMk cId="3628960693" sldId="2241"/>
            <ac:spMk id="5" creationId="{2C7C6228-E47F-EA4B-8DD8-28647C76DDD6}"/>
          </ac:spMkLst>
        </pc:spChg>
        <pc:spChg chg="mod">
          <ac:chgData name="魏 星达" userId="ca17b13798aa44f7" providerId="LiveId" clId="{B9A49BE6-787A-6741-AAB8-5ADD113F3F93}" dt="2021-11-20T04:10:08.687" v="14" actId="20577"/>
          <ac:spMkLst>
            <pc:docMk/>
            <pc:sldMk cId="3628960693" sldId="2241"/>
            <ac:spMk id="10" creationId="{B6099FE4-63D1-FF4F-9D92-DDDE3165CCF5}"/>
          </ac:spMkLst>
        </pc:spChg>
      </pc:sldChg>
      <pc:sldChg chg="del">
        <pc:chgData name="魏 星达" userId="ca17b13798aa44f7" providerId="LiveId" clId="{B9A49BE6-787A-6741-AAB8-5ADD113F3F93}" dt="2021-11-20T04:10:53.753" v="15" actId="2696"/>
        <pc:sldMkLst>
          <pc:docMk/>
          <pc:sldMk cId="4199681509" sldId="2244"/>
        </pc:sldMkLst>
      </pc:sldChg>
      <pc:sldChg chg="del">
        <pc:chgData name="魏 星达" userId="ca17b13798aa44f7" providerId="LiveId" clId="{B9A49BE6-787A-6741-AAB8-5ADD113F3F93}" dt="2021-11-20T04:10:53.753" v="15" actId="2696"/>
        <pc:sldMkLst>
          <pc:docMk/>
          <pc:sldMk cId="115466326" sldId="2461"/>
        </pc:sldMkLst>
      </pc:sldChg>
      <pc:sldChg chg="del">
        <pc:chgData name="魏 星达" userId="ca17b13798aa44f7" providerId="LiveId" clId="{B9A49BE6-787A-6741-AAB8-5ADD113F3F93}" dt="2021-11-20T04:10:53.753" v="15" actId="2696"/>
        <pc:sldMkLst>
          <pc:docMk/>
          <pc:sldMk cId="4074469059" sldId="2464"/>
        </pc:sldMkLst>
      </pc:sldChg>
      <pc:sldChg chg="del">
        <pc:chgData name="魏 星达" userId="ca17b13798aa44f7" providerId="LiveId" clId="{B9A49BE6-787A-6741-AAB8-5ADD113F3F93}" dt="2021-11-20T04:10:53.753" v="15" actId="2696"/>
        <pc:sldMkLst>
          <pc:docMk/>
          <pc:sldMk cId="3497948155" sldId="2465"/>
        </pc:sldMkLst>
      </pc:sldChg>
      <pc:sldChg chg="del">
        <pc:chgData name="魏 星达" userId="ca17b13798aa44f7" providerId="LiveId" clId="{B9A49BE6-787A-6741-AAB8-5ADD113F3F93}" dt="2021-11-20T04:10:53.753" v="15" actId="2696"/>
        <pc:sldMkLst>
          <pc:docMk/>
          <pc:sldMk cId="981726347" sldId="2474"/>
        </pc:sldMkLst>
      </pc:sldChg>
      <pc:sldChg chg="modSp new mod">
        <pc:chgData name="魏 星达" userId="ca17b13798aa44f7" providerId="LiveId" clId="{B9A49BE6-787A-6741-AAB8-5ADD113F3F93}" dt="2021-11-20T04:11:14.073" v="21" actId="27636"/>
        <pc:sldMkLst>
          <pc:docMk/>
          <pc:sldMk cId="1392657421" sldId="2474"/>
        </pc:sldMkLst>
        <pc:spChg chg="mod">
          <ac:chgData name="魏 星达" userId="ca17b13798aa44f7" providerId="LiveId" clId="{B9A49BE6-787A-6741-AAB8-5ADD113F3F93}" dt="2021-11-20T04:11:07.182" v="17"/>
          <ac:spMkLst>
            <pc:docMk/>
            <pc:sldMk cId="1392657421" sldId="2474"/>
            <ac:spMk id="2" creationId="{3206A49D-B1A3-3C4D-8347-ACD53A671C7A}"/>
          </ac:spMkLst>
        </pc:spChg>
        <pc:spChg chg="mod">
          <ac:chgData name="魏 星达" userId="ca17b13798aa44f7" providerId="LiveId" clId="{B9A49BE6-787A-6741-AAB8-5ADD113F3F93}" dt="2021-11-20T04:11:14.073" v="21" actId="27636"/>
          <ac:spMkLst>
            <pc:docMk/>
            <pc:sldMk cId="1392657421" sldId="2474"/>
            <ac:spMk id="3" creationId="{FF0C0635-A498-334E-896E-C86A95C0BEFD}"/>
          </ac:spMkLst>
        </pc:spChg>
      </pc:sldChg>
      <pc:sldChg chg="addSp modSp new mod">
        <pc:chgData name="魏 星达" userId="ca17b13798aa44f7" providerId="LiveId" clId="{B9A49BE6-787A-6741-AAB8-5ADD113F3F93}" dt="2021-11-20T04:36:01.085" v="70" actId="1076"/>
        <pc:sldMkLst>
          <pc:docMk/>
          <pc:sldMk cId="1301427496" sldId="2475"/>
        </pc:sldMkLst>
        <pc:spChg chg="mod">
          <ac:chgData name="魏 星达" userId="ca17b13798aa44f7" providerId="LiveId" clId="{B9A49BE6-787A-6741-AAB8-5ADD113F3F93}" dt="2021-11-20T04:33:34.875" v="25"/>
          <ac:spMkLst>
            <pc:docMk/>
            <pc:sldMk cId="1301427496" sldId="2475"/>
            <ac:spMk id="2" creationId="{81EDE590-79B2-2344-8EF8-8C35E5E6642D}"/>
          </ac:spMkLst>
        </pc:spChg>
        <pc:spChg chg="mod">
          <ac:chgData name="魏 星达" userId="ca17b13798aa44f7" providerId="LiveId" clId="{B9A49BE6-787A-6741-AAB8-5ADD113F3F93}" dt="2021-11-20T04:35:59.581" v="69" actId="20577"/>
          <ac:spMkLst>
            <pc:docMk/>
            <pc:sldMk cId="1301427496" sldId="2475"/>
            <ac:spMk id="3" creationId="{7A0B2C31-43CB-4F4B-84CB-49A28A75C04E}"/>
          </ac:spMkLst>
        </pc:spChg>
        <pc:picChg chg="add mod">
          <ac:chgData name="魏 星达" userId="ca17b13798aa44f7" providerId="LiveId" clId="{B9A49BE6-787A-6741-AAB8-5ADD113F3F93}" dt="2021-11-20T04:36:01.085" v="70" actId="1076"/>
          <ac:picMkLst>
            <pc:docMk/>
            <pc:sldMk cId="1301427496" sldId="2475"/>
            <ac:picMk id="5" creationId="{75DD5A0D-BAD2-404B-9793-A25C83B6BBB5}"/>
          </ac:picMkLst>
        </pc:picChg>
      </pc:sldChg>
      <pc:sldChg chg="del">
        <pc:chgData name="魏 星达" userId="ca17b13798aa44f7" providerId="LiveId" clId="{B9A49BE6-787A-6741-AAB8-5ADD113F3F93}" dt="2021-11-20T04:10:53.753" v="15" actId="2696"/>
        <pc:sldMkLst>
          <pc:docMk/>
          <pc:sldMk cId="560485110" sldId="2607"/>
        </pc:sldMkLst>
      </pc:sldChg>
      <pc:sldChg chg="del">
        <pc:chgData name="魏 星达" userId="ca17b13798aa44f7" providerId="LiveId" clId="{B9A49BE6-787A-6741-AAB8-5ADD113F3F93}" dt="2021-11-20T04:10:53.753" v="15" actId="2696"/>
        <pc:sldMkLst>
          <pc:docMk/>
          <pc:sldMk cId="2511631864" sldId="2650"/>
        </pc:sldMkLst>
      </pc:sldChg>
      <pc:sldChg chg="del">
        <pc:chgData name="魏 星达" userId="ca17b13798aa44f7" providerId="LiveId" clId="{B9A49BE6-787A-6741-AAB8-5ADD113F3F93}" dt="2021-11-20T04:10:53.753" v="15" actId="2696"/>
        <pc:sldMkLst>
          <pc:docMk/>
          <pc:sldMk cId="3148767011" sldId="2651"/>
        </pc:sldMkLst>
      </pc:sldChg>
      <pc:sldChg chg="del">
        <pc:chgData name="魏 星达" userId="ca17b13798aa44f7" providerId="LiveId" clId="{B9A49BE6-787A-6741-AAB8-5ADD113F3F93}" dt="2021-11-20T04:10:53.753" v="15" actId="2696"/>
        <pc:sldMkLst>
          <pc:docMk/>
          <pc:sldMk cId="2277191494" sldId="2652"/>
        </pc:sldMkLst>
      </pc:sldChg>
      <pc:sldChg chg="del">
        <pc:chgData name="魏 星达" userId="ca17b13798aa44f7" providerId="LiveId" clId="{B9A49BE6-787A-6741-AAB8-5ADD113F3F93}" dt="2021-11-20T04:10:53.753" v="15" actId="2696"/>
        <pc:sldMkLst>
          <pc:docMk/>
          <pc:sldMk cId="3306522055" sldId="2654"/>
        </pc:sldMkLst>
      </pc:sldChg>
      <pc:sldChg chg="del">
        <pc:chgData name="魏 星达" userId="ca17b13798aa44f7" providerId="LiveId" clId="{B9A49BE6-787A-6741-AAB8-5ADD113F3F93}" dt="2021-11-20T04:10:53.753" v="15" actId="2696"/>
        <pc:sldMkLst>
          <pc:docMk/>
          <pc:sldMk cId="1927577974" sldId="2655"/>
        </pc:sldMkLst>
      </pc:sldChg>
      <pc:sldChg chg="del">
        <pc:chgData name="魏 星达" userId="ca17b13798aa44f7" providerId="LiveId" clId="{B9A49BE6-787A-6741-AAB8-5ADD113F3F93}" dt="2021-11-20T04:10:53.753" v="15" actId="2696"/>
        <pc:sldMkLst>
          <pc:docMk/>
          <pc:sldMk cId="1219633917" sldId="2656"/>
        </pc:sldMkLst>
      </pc:sldChg>
      <pc:sldChg chg="del">
        <pc:chgData name="魏 星达" userId="ca17b13798aa44f7" providerId="LiveId" clId="{B9A49BE6-787A-6741-AAB8-5ADD113F3F93}" dt="2021-11-20T04:10:53.753" v="15" actId="2696"/>
        <pc:sldMkLst>
          <pc:docMk/>
          <pc:sldMk cId="724771330" sldId="2657"/>
        </pc:sldMkLst>
      </pc:sldChg>
      <pc:sldChg chg="del">
        <pc:chgData name="魏 星达" userId="ca17b13798aa44f7" providerId="LiveId" clId="{B9A49BE6-787A-6741-AAB8-5ADD113F3F93}" dt="2021-11-20T04:10:53.753" v="15" actId="2696"/>
        <pc:sldMkLst>
          <pc:docMk/>
          <pc:sldMk cId="1617193540" sldId="2658"/>
        </pc:sldMkLst>
      </pc:sldChg>
      <pc:sldChg chg="del">
        <pc:chgData name="魏 星达" userId="ca17b13798aa44f7" providerId="LiveId" clId="{B9A49BE6-787A-6741-AAB8-5ADD113F3F93}" dt="2021-11-20T04:10:53.753" v="15" actId="2696"/>
        <pc:sldMkLst>
          <pc:docMk/>
          <pc:sldMk cId="2731668716" sldId="2659"/>
        </pc:sldMkLst>
      </pc:sldChg>
      <pc:sldChg chg="del">
        <pc:chgData name="魏 星达" userId="ca17b13798aa44f7" providerId="LiveId" clId="{B9A49BE6-787A-6741-AAB8-5ADD113F3F93}" dt="2021-11-20T04:10:53.753" v="15" actId="2696"/>
        <pc:sldMkLst>
          <pc:docMk/>
          <pc:sldMk cId="540597255" sldId="2660"/>
        </pc:sldMkLst>
      </pc:sldChg>
      <pc:sldChg chg="del">
        <pc:chgData name="魏 星达" userId="ca17b13798aa44f7" providerId="LiveId" clId="{B9A49BE6-787A-6741-AAB8-5ADD113F3F93}" dt="2021-11-20T04:10:53.753" v="15" actId="2696"/>
        <pc:sldMkLst>
          <pc:docMk/>
          <pc:sldMk cId="3140817402" sldId="2661"/>
        </pc:sldMkLst>
      </pc:sldChg>
      <pc:sldChg chg="del">
        <pc:chgData name="魏 星达" userId="ca17b13798aa44f7" providerId="LiveId" clId="{B9A49BE6-787A-6741-AAB8-5ADD113F3F93}" dt="2021-11-20T04:10:53.753" v="15" actId="2696"/>
        <pc:sldMkLst>
          <pc:docMk/>
          <pc:sldMk cId="2541025214" sldId="2662"/>
        </pc:sldMkLst>
      </pc:sldChg>
      <pc:sldChg chg="del">
        <pc:chgData name="魏 星达" userId="ca17b13798aa44f7" providerId="LiveId" clId="{B9A49BE6-787A-6741-AAB8-5ADD113F3F93}" dt="2021-11-20T04:10:53.753" v="15" actId="2696"/>
        <pc:sldMkLst>
          <pc:docMk/>
          <pc:sldMk cId="1269651683" sldId="2663"/>
        </pc:sldMkLst>
      </pc:sldChg>
      <pc:sldChg chg="del">
        <pc:chgData name="魏 星达" userId="ca17b13798aa44f7" providerId="LiveId" clId="{B9A49BE6-787A-6741-AAB8-5ADD113F3F93}" dt="2021-11-20T04:10:53.753" v="15" actId="2696"/>
        <pc:sldMkLst>
          <pc:docMk/>
          <pc:sldMk cId="865845595" sldId="2664"/>
        </pc:sldMkLst>
      </pc:sldChg>
      <pc:sldChg chg="del">
        <pc:chgData name="魏 星达" userId="ca17b13798aa44f7" providerId="LiveId" clId="{B9A49BE6-787A-6741-AAB8-5ADD113F3F93}" dt="2021-11-20T04:10:53.753" v="15" actId="2696"/>
        <pc:sldMkLst>
          <pc:docMk/>
          <pc:sldMk cId="1519343185" sldId="2665"/>
        </pc:sldMkLst>
      </pc:sldChg>
      <pc:sldChg chg="del">
        <pc:chgData name="魏 星达" userId="ca17b13798aa44f7" providerId="LiveId" clId="{B9A49BE6-787A-6741-AAB8-5ADD113F3F93}" dt="2021-11-20T04:10:53.753" v="15" actId="2696"/>
        <pc:sldMkLst>
          <pc:docMk/>
          <pc:sldMk cId="1158028843" sldId="2666"/>
        </pc:sldMkLst>
      </pc:sldChg>
      <pc:sldChg chg="del">
        <pc:chgData name="魏 星达" userId="ca17b13798aa44f7" providerId="LiveId" clId="{B9A49BE6-787A-6741-AAB8-5ADD113F3F93}" dt="2021-11-20T04:10:53.753" v="15" actId="2696"/>
        <pc:sldMkLst>
          <pc:docMk/>
          <pc:sldMk cId="1373776168" sldId="2667"/>
        </pc:sldMkLst>
      </pc:sldChg>
      <pc:sldChg chg="del">
        <pc:chgData name="魏 星达" userId="ca17b13798aa44f7" providerId="LiveId" clId="{B9A49BE6-787A-6741-AAB8-5ADD113F3F93}" dt="2021-11-20T04:10:53.753" v="15" actId="2696"/>
        <pc:sldMkLst>
          <pc:docMk/>
          <pc:sldMk cId="2503516562" sldId="2668"/>
        </pc:sldMkLst>
      </pc:sldChg>
      <pc:sldChg chg="del">
        <pc:chgData name="魏 星达" userId="ca17b13798aa44f7" providerId="LiveId" clId="{B9A49BE6-787A-6741-AAB8-5ADD113F3F93}" dt="2021-11-20T04:10:53.753" v="15" actId="2696"/>
        <pc:sldMkLst>
          <pc:docMk/>
          <pc:sldMk cId="425916446" sldId="2669"/>
        </pc:sldMkLst>
      </pc:sldChg>
      <pc:sldChg chg="del">
        <pc:chgData name="魏 星达" userId="ca17b13798aa44f7" providerId="LiveId" clId="{B9A49BE6-787A-6741-AAB8-5ADD113F3F93}" dt="2021-11-20T04:10:53.753" v="15" actId="2696"/>
        <pc:sldMkLst>
          <pc:docMk/>
          <pc:sldMk cId="1679533399" sldId="2670"/>
        </pc:sldMkLst>
      </pc:sldChg>
      <pc:sldChg chg="del">
        <pc:chgData name="魏 星达" userId="ca17b13798aa44f7" providerId="LiveId" clId="{B9A49BE6-787A-6741-AAB8-5ADD113F3F93}" dt="2021-11-20T04:10:53.753" v="15" actId="2696"/>
        <pc:sldMkLst>
          <pc:docMk/>
          <pc:sldMk cId="2135394466" sldId="2671"/>
        </pc:sldMkLst>
      </pc:sldChg>
      <pc:sldChg chg="del">
        <pc:chgData name="魏 星达" userId="ca17b13798aa44f7" providerId="LiveId" clId="{B9A49BE6-787A-6741-AAB8-5ADD113F3F93}" dt="2021-11-20T04:10:53.753" v="15" actId="2696"/>
        <pc:sldMkLst>
          <pc:docMk/>
          <pc:sldMk cId="1263359609" sldId="2672"/>
        </pc:sldMkLst>
      </pc:sldChg>
      <pc:sldChg chg="del">
        <pc:chgData name="魏 星达" userId="ca17b13798aa44f7" providerId="LiveId" clId="{B9A49BE6-787A-6741-AAB8-5ADD113F3F93}" dt="2021-11-20T04:10:53.753" v="15" actId="2696"/>
        <pc:sldMkLst>
          <pc:docMk/>
          <pc:sldMk cId="1722823869" sldId="2673"/>
        </pc:sldMkLst>
      </pc:sldChg>
      <pc:sldChg chg="del">
        <pc:chgData name="魏 星达" userId="ca17b13798aa44f7" providerId="LiveId" clId="{B9A49BE6-787A-6741-AAB8-5ADD113F3F93}" dt="2021-11-20T04:10:53.753" v="15" actId="2696"/>
        <pc:sldMkLst>
          <pc:docMk/>
          <pc:sldMk cId="495101515" sldId="2675"/>
        </pc:sldMkLst>
      </pc:sldChg>
      <pc:sldChg chg="del">
        <pc:chgData name="魏 星达" userId="ca17b13798aa44f7" providerId="LiveId" clId="{B9A49BE6-787A-6741-AAB8-5ADD113F3F93}" dt="2021-11-20T04:10:53.753" v="15" actId="2696"/>
        <pc:sldMkLst>
          <pc:docMk/>
          <pc:sldMk cId="3022778079" sldId="2677"/>
        </pc:sldMkLst>
      </pc:sldChg>
      <pc:sldChg chg="del">
        <pc:chgData name="魏 星达" userId="ca17b13798aa44f7" providerId="LiveId" clId="{B9A49BE6-787A-6741-AAB8-5ADD113F3F93}" dt="2021-11-20T04:10:53.753" v="15" actId="2696"/>
        <pc:sldMkLst>
          <pc:docMk/>
          <pc:sldMk cId="1245520258" sldId="2678"/>
        </pc:sldMkLst>
      </pc:sldChg>
      <pc:sldChg chg="del">
        <pc:chgData name="魏 星达" userId="ca17b13798aa44f7" providerId="LiveId" clId="{B9A49BE6-787A-6741-AAB8-5ADD113F3F93}" dt="2021-11-20T04:10:53.753" v="15" actId="2696"/>
        <pc:sldMkLst>
          <pc:docMk/>
          <pc:sldMk cId="463920337" sldId="2679"/>
        </pc:sldMkLst>
      </pc:sldChg>
      <pc:sldChg chg="del">
        <pc:chgData name="魏 星达" userId="ca17b13798aa44f7" providerId="LiveId" clId="{B9A49BE6-787A-6741-AAB8-5ADD113F3F93}" dt="2021-11-20T04:10:53.753" v="15" actId="2696"/>
        <pc:sldMkLst>
          <pc:docMk/>
          <pc:sldMk cId="3674205928" sldId="2680"/>
        </pc:sldMkLst>
      </pc:sldChg>
      <pc:sldChg chg="del">
        <pc:chgData name="魏 星达" userId="ca17b13798aa44f7" providerId="LiveId" clId="{B9A49BE6-787A-6741-AAB8-5ADD113F3F93}" dt="2021-11-20T04:10:53.753" v="15" actId="2696"/>
        <pc:sldMkLst>
          <pc:docMk/>
          <pc:sldMk cId="2891538360" sldId="2681"/>
        </pc:sldMkLst>
      </pc:sldChg>
      <pc:sldChg chg="del">
        <pc:chgData name="魏 星达" userId="ca17b13798aa44f7" providerId="LiveId" clId="{B9A49BE6-787A-6741-AAB8-5ADD113F3F93}" dt="2021-11-20T04:10:53.753" v="15" actId="2696"/>
        <pc:sldMkLst>
          <pc:docMk/>
          <pc:sldMk cId="920714496" sldId="2682"/>
        </pc:sldMkLst>
      </pc:sldChg>
      <pc:sldChg chg="del">
        <pc:chgData name="魏 星达" userId="ca17b13798aa44f7" providerId="LiveId" clId="{B9A49BE6-787A-6741-AAB8-5ADD113F3F93}" dt="2021-11-20T04:10:53.753" v="15" actId="2696"/>
        <pc:sldMkLst>
          <pc:docMk/>
          <pc:sldMk cId="386047460" sldId="2683"/>
        </pc:sldMkLst>
      </pc:sldChg>
      <pc:sldChg chg="del">
        <pc:chgData name="魏 星达" userId="ca17b13798aa44f7" providerId="LiveId" clId="{B9A49BE6-787A-6741-AAB8-5ADD113F3F93}" dt="2021-11-20T04:10:53.753" v="15" actId="2696"/>
        <pc:sldMkLst>
          <pc:docMk/>
          <pc:sldMk cId="84731698" sldId="2684"/>
        </pc:sldMkLst>
      </pc:sldChg>
      <pc:sldChg chg="del">
        <pc:chgData name="魏 星达" userId="ca17b13798aa44f7" providerId="LiveId" clId="{B9A49BE6-787A-6741-AAB8-5ADD113F3F93}" dt="2021-11-20T04:10:53.753" v="15" actId="2696"/>
        <pc:sldMkLst>
          <pc:docMk/>
          <pc:sldMk cId="4136715457" sldId="2685"/>
        </pc:sldMkLst>
      </pc:sldChg>
      <pc:sldChg chg="del">
        <pc:chgData name="魏 星达" userId="ca17b13798aa44f7" providerId="LiveId" clId="{B9A49BE6-787A-6741-AAB8-5ADD113F3F93}" dt="2021-11-20T04:10:53.753" v="15" actId="2696"/>
        <pc:sldMkLst>
          <pc:docMk/>
          <pc:sldMk cId="3830257789" sldId="2686"/>
        </pc:sldMkLst>
      </pc:sldChg>
      <pc:sldChg chg="del">
        <pc:chgData name="魏 星达" userId="ca17b13798aa44f7" providerId="LiveId" clId="{B9A49BE6-787A-6741-AAB8-5ADD113F3F93}" dt="2021-11-20T04:10:53.753" v="15" actId="2696"/>
        <pc:sldMkLst>
          <pc:docMk/>
          <pc:sldMk cId="360725867" sldId="2688"/>
        </pc:sldMkLst>
      </pc:sldChg>
      <pc:sldChg chg="del">
        <pc:chgData name="魏 星达" userId="ca17b13798aa44f7" providerId="LiveId" clId="{B9A49BE6-787A-6741-AAB8-5ADD113F3F93}" dt="2021-11-20T04:10:53.753" v="15" actId="2696"/>
        <pc:sldMkLst>
          <pc:docMk/>
          <pc:sldMk cId="2955368823" sldId="2689"/>
        </pc:sldMkLst>
      </pc:sldChg>
      <pc:sldChg chg="del">
        <pc:chgData name="魏 星达" userId="ca17b13798aa44f7" providerId="LiveId" clId="{B9A49BE6-787A-6741-AAB8-5ADD113F3F93}" dt="2021-11-20T04:10:53.753" v="15" actId="2696"/>
        <pc:sldMkLst>
          <pc:docMk/>
          <pc:sldMk cId="2793261706" sldId="2690"/>
        </pc:sldMkLst>
      </pc:sldChg>
      <pc:sldChg chg="del">
        <pc:chgData name="魏 星达" userId="ca17b13798aa44f7" providerId="LiveId" clId="{B9A49BE6-787A-6741-AAB8-5ADD113F3F93}" dt="2021-11-20T04:10:53.753" v="15" actId="2696"/>
        <pc:sldMkLst>
          <pc:docMk/>
          <pc:sldMk cId="2538919081" sldId="2691"/>
        </pc:sldMkLst>
      </pc:sldChg>
      <pc:sldChg chg="del">
        <pc:chgData name="魏 星达" userId="ca17b13798aa44f7" providerId="LiveId" clId="{B9A49BE6-787A-6741-AAB8-5ADD113F3F93}" dt="2021-11-20T04:10:53.753" v="15" actId="2696"/>
        <pc:sldMkLst>
          <pc:docMk/>
          <pc:sldMk cId="3567789881" sldId="2692"/>
        </pc:sldMkLst>
      </pc:sldChg>
      <pc:sldChg chg="del">
        <pc:chgData name="魏 星达" userId="ca17b13798aa44f7" providerId="LiveId" clId="{B9A49BE6-787A-6741-AAB8-5ADD113F3F93}" dt="2021-11-20T04:10:53.753" v="15" actId="2696"/>
        <pc:sldMkLst>
          <pc:docMk/>
          <pc:sldMk cId="3626106103" sldId="2693"/>
        </pc:sldMkLst>
      </pc:sldChg>
      <pc:sldChg chg="del">
        <pc:chgData name="魏 星达" userId="ca17b13798aa44f7" providerId="LiveId" clId="{B9A49BE6-787A-6741-AAB8-5ADD113F3F93}" dt="2021-11-20T04:10:53.753" v="15" actId="2696"/>
        <pc:sldMkLst>
          <pc:docMk/>
          <pc:sldMk cId="3415146572" sldId="2695"/>
        </pc:sldMkLst>
      </pc:sldChg>
      <pc:sldChg chg="del">
        <pc:chgData name="魏 星达" userId="ca17b13798aa44f7" providerId="LiveId" clId="{B9A49BE6-787A-6741-AAB8-5ADD113F3F93}" dt="2021-11-20T04:10:53.753" v="15" actId="2696"/>
        <pc:sldMkLst>
          <pc:docMk/>
          <pc:sldMk cId="587525743" sldId="2697"/>
        </pc:sldMkLst>
      </pc:sldChg>
      <pc:sldChg chg="del">
        <pc:chgData name="魏 星达" userId="ca17b13798aa44f7" providerId="LiveId" clId="{B9A49BE6-787A-6741-AAB8-5ADD113F3F93}" dt="2021-11-20T04:10:53.753" v="15" actId="2696"/>
        <pc:sldMkLst>
          <pc:docMk/>
          <pc:sldMk cId="3400270536" sldId="2698"/>
        </pc:sldMkLst>
      </pc:sldChg>
      <pc:sldChg chg="del">
        <pc:chgData name="魏 星达" userId="ca17b13798aa44f7" providerId="LiveId" clId="{B9A49BE6-787A-6741-AAB8-5ADD113F3F93}" dt="2021-11-20T04:10:53.753" v="15" actId="2696"/>
        <pc:sldMkLst>
          <pc:docMk/>
          <pc:sldMk cId="707397614" sldId="2700"/>
        </pc:sldMkLst>
      </pc:sldChg>
      <pc:sldChg chg="del">
        <pc:chgData name="魏 星达" userId="ca17b13798aa44f7" providerId="LiveId" clId="{B9A49BE6-787A-6741-AAB8-5ADD113F3F93}" dt="2021-11-20T04:10:53.753" v="15" actId="2696"/>
        <pc:sldMkLst>
          <pc:docMk/>
          <pc:sldMk cId="1234708461" sldId="2881"/>
        </pc:sldMkLst>
      </pc:sldChg>
      <pc:sldChg chg="del">
        <pc:chgData name="魏 星达" userId="ca17b13798aa44f7" providerId="LiveId" clId="{B9A49BE6-787A-6741-AAB8-5ADD113F3F93}" dt="2021-11-20T04:10:53.753" v="15" actId="2696"/>
        <pc:sldMkLst>
          <pc:docMk/>
          <pc:sldMk cId="3876713371" sldId="2882"/>
        </pc:sldMkLst>
      </pc:sldChg>
      <pc:sldChg chg="del">
        <pc:chgData name="魏 星达" userId="ca17b13798aa44f7" providerId="LiveId" clId="{B9A49BE6-787A-6741-AAB8-5ADD113F3F93}" dt="2021-11-20T04:10:53.753" v="15" actId="2696"/>
        <pc:sldMkLst>
          <pc:docMk/>
          <pc:sldMk cId="893179743" sldId="2884"/>
        </pc:sldMkLst>
      </pc:sldChg>
      <pc:sldChg chg="del">
        <pc:chgData name="魏 星达" userId="ca17b13798aa44f7" providerId="LiveId" clId="{B9A49BE6-787A-6741-AAB8-5ADD113F3F93}" dt="2021-11-20T04:10:53.753" v="15" actId="2696"/>
        <pc:sldMkLst>
          <pc:docMk/>
          <pc:sldMk cId="4171540486" sldId="2885"/>
        </pc:sldMkLst>
      </pc:sldChg>
      <pc:sldChg chg="del">
        <pc:chgData name="魏 星达" userId="ca17b13798aa44f7" providerId="LiveId" clId="{B9A49BE6-787A-6741-AAB8-5ADD113F3F93}" dt="2021-11-20T04:10:53.753" v="15" actId="2696"/>
        <pc:sldMkLst>
          <pc:docMk/>
          <pc:sldMk cId="3045950767" sldId="2886"/>
        </pc:sldMkLst>
      </pc:sldChg>
      <pc:sldChg chg="del">
        <pc:chgData name="魏 星达" userId="ca17b13798aa44f7" providerId="LiveId" clId="{B9A49BE6-787A-6741-AAB8-5ADD113F3F93}" dt="2021-11-20T04:10:53.753" v="15" actId="2696"/>
        <pc:sldMkLst>
          <pc:docMk/>
          <pc:sldMk cId="1558545928" sldId="2887"/>
        </pc:sldMkLst>
      </pc:sldChg>
      <pc:sldChg chg="del">
        <pc:chgData name="魏 星达" userId="ca17b13798aa44f7" providerId="LiveId" clId="{B9A49BE6-787A-6741-AAB8-5ADD113F3F93}" dt="2021-11-20T04:10:53.753" v="15" actId="2696"/>
        <pc:sldMkLst>
          <pc:docMk/>
          <pc:sldMk cId="644080243" sldId="2888"/>
        </pc:sldMkLst>
      </pc:sldChg>
      <pc:sldChg chg="del">
        <pc:chgData name="魏 星达" userId="ca17b13798aa44f7" providerId="LiveId" clId="{B9A49BE6-787A-6741-AAB8-5ADD113F3F93}" dt="2021-11-20T04:10:53.753" v="15" actId="2696"/>
        <pc:sldMkLst>
          <pc:docMk/>
          <pc:sldMk cId="1911714317" sldId="2889"/>
        </pc:sldMkLst>
      </pc:sldChg>
      <pc:sldChg chg="del">
        <pc:chgData name="魏 星达" userId="ca17b13798aa44f7" providerId="LiveId" clId="{B9A49BE6-787A-6741-AAB8-5ADD113F3F93}" dt="2021-11-20T04:10:53.753" v="15" actId="2696"/>
        <pc:sldMkLst>
          <pc:docMk/>
          <pc:sldMk cId="1338864284" sldId="2890"/>
        </pc:sldMkLst>
      </pc:sldChg>
      <pc:sldChg chg="del">
        <pc:chgData name="魏 星达" userId="ca17b13798aa44f7" providerId="LiveId" clId="{B9A49BE6-787A-6741-AAB8-5ADD113F3F93}" dt="2021-11-20T04:10:53.753" v="15" actId="2696"/>
        <pc:sldMkLst>
          <pc:docMk/>
          <pc:sldMk cId="319817126" sldId="2891"/>
        </pc:sldMkLst>
      </pc:sldChg>
      <pc:sldChg chg="del">
        <pc:chgData name="魏 星达" userId="ca17b13798aa44f7" providerId="LiveId" clId="{B9A49BE6-787A-6741-AAB8-5ADD113F3F93}" dt="2021-11-20T04:10:53.753" v="15" actId="2696"/>
        <pc:sldMkLst>
          <pc:docMk/>
          <pc:sldMk cId="3021468628" sldId="2892"/>
        </pc:sldMkLst>
      </pc:sldChg>
    </pc:docChg>
  </pc:docChgLst>
  <pc:docChgLst>
    <pc:chgData name="魏 星达" userId="ca17b13798aa44f7" providerId="LiveId" clId="{B51FC67B-18BC-814E-A721-CE4F322C59C7}"/>
    <pc:docChg chg="undo custSel addSld delSld modSld">
      <pc:chgData name="魏 星达" userId="ca17b13798aa44f7" providerId="LiveId" clId="{B51FC67B-18BC-814E-A721-CE4F322C59C7}" dt="2021-11-15T05:53:16.933" v="996" actId="20577"/>
      <pc:docMkLst>
        <pc:docMk/>
      </pc:docMkLst>
      <pc:sldChg chg="modSp mod">
        <pc:chgData name="魏 星达" userId="ca17b13798aa44f7" providerId="LiveId" clId="{B51FC67B-18BC-814E-A721-CE4F322C59C7}" dt="2021-11-15T05:49:26.036" v="693" actId="1076"/>
        <pc:sldMkLst>
          <pc:docMk/>
          <pc:sldMk cId="824118862" sldId="1616"/>
        </pc:sldMkLst>
        <pc:spChg chg="mod">
          <ac:chgData name="魏 星达" userId="ca17b13798aa44f7" providerId="LiveId" clId="{B51FC67B-18BC-814E-A721-CE4F322C59C7}" dt="2021-11-15T05:49:21.596" v="692" actId="1076"/>
          <ac:spMkLst>
            <pc:docMk/>
            <pc:sldMk cId="824118862" sldId="1616"/>
            <ac:spMk id="9" creationId="{D921DCA0-5A06-5042-8B2D-9F19252580F6}"/>
          </ac:spMkLst>
        </pc:spChg>
        <pc:spChg chg="mod">
          <ac:chgData name="魏 星达" userId="ca17b13798aa44f7" providerId="LiveId" clId="{B51FC67B-18BC-814E-A721-CE4F322C59C7}" dt="2021-11-15T05:49:26.036" v="693" actId="1076"/>
          <ac:spMkLst>
            <pc:docMk/>
            <pc:sldMk cId="824118862" sldId="1616"/>
            <ac:spMk id="10" creationId="{BBB46C22-8E19-1043-8978-91EC5C3E221D}"/>
          </ac:spMkLst>
        </pc:spChg>
      </pc:sldChg>
      <pc:sldChg chg="modSp mod">
        <pc:chgData name="魏 星达" userId="ca17b13798aa44f7" providerId="LiveId" clId="{B51FC67B-18BC-814E-A721-CE4F322C59C7}" dt="2021-11-15T03:27:07.415" v="0" actId="313"/>
        <pc:sldMkLst>
          <pc:docMk/>
          <pc:sldMk cId="3235264106" sldId="2263"/>
        </pc:sldMkLst>
        <pc:spChg chg="mod">
          <ac:chgData name="魏 星达" userId="ca17b13798aa44f7" providerId="LiveId" clId="{B51FC67B-18BC-814E-A721-CE4F322C59C7}" dt="2021-11-15T03:27:07.415" v="0" actId="313"/>
          <ac:spMkLst>
            <pc:docMk/>
            <pc:sldMk cId="3235264106" sldId="2263"/>
            <ac:spMk id="3" creationId="{AC35285A-68A7-404E-A726-A5B4BC85B374}"/>
          </ac:spMkLst>
        </pc:spChg>
      </pc:sldChg>
      <pc:sldChg chg="modSp mod">
        <pc:chgData name="魏 星达" userId="ca17b13798aa44f7" providerId="LiveId" clId="{B51FC67B-18BC-814E-A721-CE4F322C59C7}" dt="2021-11-15T03:29:29.737" v="4" actId="20577"/>
        <pc:sldMkLst>
          <pc:docMk/>
          <pc:sldMk cId="724771330" sldId="2657"/>
        </pc:sldMkLst>
        <pc:spChg chg="mod">
          <ac:chgData name="魏 星达" userId="ca17b13798aa44f7" providerId="LiveId" clId="{B51FC67B-18BC-814E-A721-CE4F322C59C7}" dt="2021-11-15T03:29:29.737" v="4" actId="20577"/>
          <ac:spMkLst>
            <pc:docMk/>
            <pc:sldMk cId="724771330" sldId="2657"/>
            <ac:spMk id="5" creationId="{807150EC-40E9-2144-8F58-23245FACFB7B}"/>
          </ac:spMkLst>
        </pc:spChg>
      </pc:sldChg>
      <pc:sldChg chg="modSp mod">
        <pc:chgData name="魏 星达" userId="ca17b13798aa44f7" providerId="LiveId" clId="{B51FC67B-18BC-814E-A721-CE4F322C59C7}" dt="2021-11-15T05:43:33.641" v="378" actId="5793"/>
        <pc:sldMkLst>
          <pc:docMk/>
          <pc:sldMk cId="2731668716" sldId="2659"/>
        </pc:sldMkLst>
        <pc:spChg chg="mod">
          <ac:chgData name="魏 星达" userId="ca17b13798aa44f7" providerId="LiveId" clId="{B51FC67B-18BC-814E-A721-CE4F322C59C7}" dt="2021-11-15T03:31:06.034" v="14" actId="20577"/>
          <ac:spMkLst>
            <pc:docMk/>
            <pc:sldMk cId="2731668716" sldId="2659"/>
            <ac:spMk id="2" creationId="{887567E1-E60C-8A4A-9E05-C1C095B59F26}"/>
          </ac:spMkLst>
        </pc:spChg>
        <pc:spChg chg="mod">
          <ac:chgData name="魏 星达" userId="ca17b13798aa44f7" providerId="LiveId" clId="{B51FC67B-18BC-814E-A721-CE4F322C59C7}" dt="2021-11-15T05:43:33.641" v="378" actId="5793"/>
          <ac:spMkLst>
            <pc:docMk/>
            <pc:sldMk cId="2731668716" sldId="2659"/>
            <ac:spMk id="3" creationId="{645311D2-DA41-6A47-B19D-BCA56EA57F73}"/>
          </ac:spMkLst>
        </pc:spChg>
      </pc:sldChg>
      <pc:sldChg chg="modSp mod">
        <pc:chgData name="魏 星达" userId="ca17b13798aa44f7" providerId="LiveId" clId="{B51FC67B-18BC-814E-A721-CE4F322C59C7}" dt="2021-11-15T05:42:03.910" v="212" actId="13926"/>
        <pc:sldMkLst>
          <pc:docMk/>
          <pc:sldMk cId="1158028843" sldId="2666"/>
        </pc:sldMkLst>
        <pc:spChg chg="mod">
          <ac:chgData name="魏 星达" userId="ca17b13798aa44f7" providerId="LiveId" clId="{B51FC67B-18BC-814E-A721-CE4F322C59C7}" dt="2021-11-15T05:42:03.910" v="212" actId="13926"/>
          <ac:spMkLst>
            <pc:docMk/>
            <pc:sldMk cId="1158028843" sldId="2666"/>
            <ac:spMk id="3" creationId="{8875F29D-6F03-5E47-B514-C6C701495B6D}"/>
          </ac:spMkLst>
        </pc:spChg>
      </pc:sldChg>
      <pc:sldChg chg="modSp mod">
        <pc:chgData name="魏 星达" userId="ca17b13798aa44f7" providerId="LiveId" clId="{B51FC67B-18BC-814E-A721-CE4F322C59C7}" dt="2021-11-15T05:44:36.867" v="543" actId="20577"/>
        <pc:sldMkLst>
          <pc:docMk/>
          <pc:sldMk cId="425916446" sldId="2669"/>
        </pc:sldMkLst>
        <pc:spChg chg="mod">
          <ac:chgData name="魏 星达" userId="ca17b13798aa44f7" providerId="LiveId" clId="{B51FC67B-18BC-814E-A721-CE4F322C59C7}" dt="2021-11-15T05:44:36.867" v="543" actId="20577"/>
          <ac:spMkLst>
            <pc:docMk/>
            <pc:sldMk cId="425916446" sldId="2669"/>
            <ac:spMk id="3" creationId="{4E731132-F9DC-E142-A514-AC4738C1743A}"/>
          </ac:spMkLst>
        </pc:spChg>
      </pc:sldChg>
      <pc:sldChg chg="modNotesTx">
        <pc:chgData name="魏 星达" userId="ca17b13798aa44f7" providerId="LiveId" clId="{B51FC67B-18BC-814E-A721-CE4F322C59C7}" dt="2021-11-15T05:47:20.094" v="590" actId="20577"/>
        <pc:sldMkLst>
          <pc:docMk/>
          <pc:sldMk cId="495101515" sldId="2675"/>
        </pc:sldMkLst>
      </pc:sldChg>
      <pc:sldChg chg="modSp mod">
        <pc:chgData name="魏 星达" userId="ca17b13798aa44f7" providerId="LiveId" clId="{B51FC67B-18BC-814E-A721-CE4F322C59C7}" dt="2021-11-15T05:47:43.963" v="599" actId="20577"/>
        <pc:sldMkLst>
          <pc:docMk/>
          <pc:sldMk cId="3567789881" sldId="2692"/>
        </pc:sldMkLst>
        <pc:spChg chg="mod">
          <ac:chgData name="魏 星达" userId="ca17b13798aa44f7" providerId="LiveId" clId="{B51FC67B-18BC-814E-A721-CE4F322C59C7}" dt="2021-11-15T05:47:43.963" v="599" actId="20577"/>
          <ac:spMkLst>
            <pc:docMk/>
            <pc:sldMk cId="3567789881" sldId="2692"/>
            <ac:spMk id="3" creationId="{597D88AC-4D4F-9149-AEDE-0473903B0F88}"/>
          </ac:spMkLst>
        </pc:spChg>
      </pc:sldChg>
      <pc:sldChg chg="modNotesTx">
        <pc:chgData name="魏 星达" userId="ca17b13798aa44f7" providerId="LiveId" clId="{B51FC67B-18BC-814E-A721-CE4F322C59C7}" dt="2021-11-15T05:48:09.681" v="672" actId="20577"/>
        <pc:sldMkLst>
          <pc:docMk/>
          <pc:sldMk cId="587525743" sldId="2697"/>
        </pc:sldMkLst>
      </pc:sldChg>
      <pc:sldChg chg="addSp delSp modSp mod">
        <pc:chgData name="魏 星达" userId="ca17b13798aa44f7" providerId="LiveId" clId="{B51FC67B-18BC-814E-A721-CE4F322C59C7}" dt="2021-11-15T05:52:45.782" v="912" actId="1076"/>
        <pc:sldMkLst>
          <pc:docMk/>
          <pc:sldMk cId="707397614" sldId="2700"/>
        </pc:sldMkLst>
        <pc:picChg chg="mod">
          <ac:chgData name="魏 星达" userId="ca17b13798aa44f7" providerId="LiveId" clId="{B51FC67B-18BC-814E-A721-CE4F322C59C7}" dt="2021-11-15T05:52:30.142" v="900" actId="1076"/>
          <ac:picMkLst>
            <pc:docMk/>
            <pc:sldMk cId="707397614" sldId="2700"/>
            <ac:picMk id="5" creationId="{DC5BA19C-650A-424D-8D00-3A637C9F4709}"/>
          </ac:picMkLst>
        </pc:picChg>
        <pc:picChg chg="add mod">
          <ac:chgData name="魏 星达" userId="ca17b13798aa44f7" providerId="LiveId" clId="{B51FC67B-18BC-814E-A721-CE4F322C59C7}" dt="2021-11-15T05:52:37.803" v="906" actId="1076"/>
          <ac:picMkLst>
            <pc:docMk/>
            <pc:sldMk cId="707397614" sldId="2700"/>
            <ac:picMk id="9" creationId="{618B6BB5-6D24-EB4A-8609-B01852FBBFF0}"/>
          </ac:picMkLst>
        </pc:picChg>
        <pc:picChg chg="add del mod">
          <ac:chgData name="魏 星达" userId="ca17b13798aa44f7" providerId="LiveId" clId="{B51FC67B-18BC-814E-A721-CE4F322C59C7}" dt="2021-11-15T05:52:34.936" v="904"/>
          <ac:picMkLst>
            <pc:docMk/>
            <pc:sldMk cId="707397614" sldId="2700"/>
            <ac:picMk id="10" creationId="{242C8F8F-E065-D44F-81B3-ADC92EAF7B71}"/>
          </ac:picMkLst>
        </pc:picChg>
        <pc:picChg chg="add mod">
          <ac:chgData name="魏 星达" userId="ca17b13798aa44f7" providerId="LiveId" clId="{B51FC67B-18BC-814E-A721-CE4F322C59C7}" dt="2021-11-15T05:52:39.537" v="908" actId="1076"/>
          <ac:picMkLst>
            <pc:docMk/>
            <pc:sldMk cId="707397614" sldId="2700"/>
            <ac:picMk id="11" creationId="{DCBFA886-6998-B244-9310-2A81045A4E98}"/>
          </ac:picMkLst>
        </pc:picChg>
        <pc:picChg chg="add mod">
          <ac:chgData name="魏 星达" userId="ca17b13798aa44f7" providerId="LiveId" clId="{B51FC67B-18BC-814E-A721-CE4F322C59C7}" dt="2021-11-15T05:52:45.782" v="912" actId="1076"/>
          <ac:picMkLst>
            <pc:docMk/>
            <pc:sldMk cId="707397614" sldId="2700"/>
            <ac:picMk id="12" creationId="{58DFAB1C-D156-954E-BDD1-389720231845}"/>
          </ac:picMkLst>
        </pc:picChg>
      </pc:sldChg>
      <pc:sldChg chg="modSp mod">
        <pc:chgData name="魏 星达" userId="ca17b13798aa44f7" providerId="LiveId" clId="{B51FC67B-18BC-814E-A721-CE4F322C59C7}" dt="2021-11-15T05:49:51.032" v="696" actId="20577"/>
        <pc:sldMkLst>
          <pc:docMk/>
          <pc:sldMk cId="3876713371" sldId="2882"/>
        </pc:sldMkLst>
        <pc:spChg chg="mod">
          <ac:chgData name="魏 星达" userId="ca17b13798aa44f7" providerId="LiveId" clId="{B51FC67B-18BC-814E-A721-CE4F322C59C7}" dt="2021-11-15T05:49:51.032" v="696" actId="20577"/>
          <ac:spMkLst>
            <pc:docMk/>
            <pc:sldMk cId="3876713371" sldId="2882"/>
            <ac:spMk id="5" creationId="{375403D9-9667-EA4B-986A-9CD8EA818815}"/>
          </ac:spMkLst>
        </pc:spChg>
      </pc:sldChg>
      <pc:sldChg chg="modSp mod">
        <pc:chgData name="魏 星达" userId="ca17b13798aa44f7" providerId="LiveId" clId="{B51FC67B-18BC-814E-A721-CE4F322C59C7}" dt="2021-11-15T05:50:18.332" v="742" actId="20577"/>
        <pc:sldMkLst>
          <pc:docMk/>
          <pc:sldMk cId="893179743" sldId="2884"/>
        </pc:sldMkLst>
        <pc:spChg chg="mod">
          <ac:chgData name="魏 星达" userId="ca17b13798aa44f7" providerId="LiveId" clId="{B51FC67B-18BC-814E-A721-CE4F322C59C7}" dt="2021-11-15T05:50:18.332" v="742" actId="20577"/>
          <ac:spMkLst>
            <pc:docMk/>
            <pc:sldMk cId="893179743" sldId="2884"/>
            <ac:spMk id="13" creationId="{1E0811E4-C310-3043-858A-E319DF7B9E4E}"/>
          </ac:spMkLst>
        </pc:spChg>
      </pc:sldChg>
      <pc:sldChg chg="modSp mod">
        <pc:chgData name="魏 星达" userId="ca17b13798aa44f7" providerId="LiveId" clId="{B51FC67B-18BC-814E-A721-CE4F322C59C7}" dt="2021-11-15T05:50:44.862" v="745" actId="33524"/>
        <pc:sldMkLst>
          <pc:docMk/>
          <pc:sldMk cId="3045950767" sldId="2886"/>
        </pc:sldMkLst>
        <pc:spChg chg="mod">
          <ac:chgData name="魏 星达" userId="ca17b13798aa44f7" providerId="LiveId" clId="{B51FC67B-18BC-814E-A721-CE4F322C59C7}" dt="2021-11-15T05:50:44.862" v="745" actId="33524"/>
          <ac:spMkLst>
            <pc:docMk/>
            <pc:sldMk cId="3045950767" sldId="2886"/>
            <ac:spMk id="3" creationId="{8E71B443-0925-614B-8F14-88D65EAE56F2}"/>
          </ac:spMkLst>
        </pc:spChg>
      </pc:sldChg>
      <pc:sldChg chg="modSp mod">
        <pc:chgData name="魏 星达" userId="ca17b13798aa44f7" providerId="LiveId" clId="{B51FC67B-18BC-814E-A721-CE4F322C59C7}" dt="2021-11-15T05:51:29.237" v="887" actId="20577"/>
        <pc:sldMkLst>
          <pc:docMk/>
          <pc:sldMk cId="644080243" sldId="2888"/>
        </pc:sldMkLst>
        <pc:spChg chg="mod">
          <ac:chgData name="魏 星达" userId="ca17b13798aa44f7" providerId="LiveId" clId="{B51FC67B-18BC-814E-A721-CE4F322C59C7}" dt="2021-11-15T05:51:29.237" v="887" actId="20577"/>
          <ac:spMkLst>
            <pc:docMk/>
            <pc:sldMk cId="644080243" sldId="2888"/>
            <ac:spMk id="3" creationId="{66467E76-C26E-6B46-968F-EB450DAC1901}"/>
          </ac:spMkLst>
        </pc:spChg>
      </pc:sldChg>
      <pc:sldChg chg="modSp mod">
        <pc:chgData name="魏 星达" userId="ca17b13798aa44f7" providerId="LiveId" clId="{B51FC67B-18BC-814E-A721-CE4F322C59C7}" dt="2021-11-15T05:53:16.933" v="996" actId="20577"/>
        <pc:sldMkLst>
          <pc:docMk/>
          <pc:sldMk cId="1911714317" sldId="2889"/>
        </pc:sldMkLst>
        <pc:spChg chg="mod">
          <ac:chgData name="魏 星达" userId="ca17b13798aa44f7" providerId="LiveId" clId="{B51FC67B-18BC-814E-A721-CE4F322C59C7}" dt="2021-11-15T05:53:16.933" v="996" actId="20577"/>
          <ac:spMkLst>
            <pc:docMk/>
            <pc:sldMk cId="1911714317" sldId="2889"/>
            <ac:spMk id="3" creationId="{66467E76-C26E-6B46-968F-EB450DAC1901}"/>
          </ac:spMkLst>
        </pc:spChg>
      </pc:sldChg>
      <pc:sldChg chg="new del">
        <pc:chgData name="魏 星达" userId="ca17b13798aa44f7" providerId="LiveId" clId="{B51FC67B-18BC-814E-A721-CE4F322C59C7}" dt="2021-11-15T03:27:14.221" v="2" actId="680"/>
        <pc:sldMkLst>
          <pc:docMk/>
          <pc:sldMk cId="3502604659" sldId="2893"/>
        </pc:sldMkLst>
      </pc:sldChg>
    </pc:docChg>
  </pc:docChgLst>
  <pc:docChgLst>
    <pc:chgData name="魏 星达" userId="ca17b13798aa44f7" providerId="LiveId" clId="{D8B5E3FB-3C5E-744C-8B7A-0B9AC8CAAA61}"/>
    <pc:docChg chg="undo custSel addSld delSld modSld">
      <pc:chgData name="魏 星达" userId="ca17b13798aa44f7" providerId="LiveId" clId="{D8B5E3FB-3C5E-744C-8B7A-0B9AC8CAAA61}" dt="2021-11-12T09:24:51.105" v="11864" actId="20577"/>
      <pc:docMkLst>
        <pc:docMk/>
      </pc:docMkLst>
      <pc:sldChg chg="add del">
        <pc:chgData name="魏 星达" userId="ca17b13798aa44f7" providerId="LiveId" clId="{D8B5E3FB-3C5E-744C-8B7A-0B9AC8CAAA61}" dt="2021-11-12T08:55:02.234" v="10481"/>
        <pc:sldMkLst>
          <pc:docMk/>
          <pc:sldMk cId="2208209853" sldId="285"/>
        </pc:sldMkLst>
      </pc:sldChg>
      <pc:sldChg chg="modSp add mod">
        <pc:chgData name="魏 星达" userId="ca17b13798aa44f7" providerId="LiveId" clId="{D8B5E3FB-3C5E-744C-8B7A-0B9AC8CAAA61}" dt="2021-11-12T07:28:16.207" v="8193" actId="20577"/>
        <pc:sldMkLst>
          <pc:docMk/>
          <pc:sldMk cId="2310703520" sldId="1593"/>
        </pc:sldMkLst>
        <pc:spChg chg="mod">
          <ac:chgData name="魏 星达" userId="ca17b13798aa44f7" providerId="LiveId" clId="{D8B5E3FB-3C5E-744C-8B7A-0B9AC8CAAA61}" dt="2021-11-12T07:28:16.207" v="8193" actId="20577"/>
          <ac:spMkLst>
            <pc:docMk/>
            <pc:sldMk cId="2310703520" sldId="1593"/>
            <ac:spMk id="3" creationId="{D2556E8E-B9A4-8146-A17B-D90B7EE7129E}"/>
          </ac:spMkLst>
        </pc:spChg>
      </pc:sldChg>
      <pc:sldChg chg="modSp add mod">
        <pc:chgData name="魏 星达" userId="ca17b13798aa44f7" providerId="LiveId" clId="{D8B5E3FB-3C5E-744C-8B7A-0B9AC8CAAA61}" dt="2021-11-12T07:34:47.361" v="8653" actId="20577"/>
        <pc:sldMkLst>
          <pc:docMk/>
          <pc:sldMk cId="3710252163" sldId="1594"/>
        </pc:sldMkLst>
        <pc:spChg chg="mod">
          <ac:chgData name="魏 星达" userId="ca17b13798aa44f7" providerId="LiveId" clId="{D8B5E3FB-3C5E-744C-8B7A-0B9AC8CAAA61}" dt="2021-11-12T07:34:47.361" v="8653" actId="20577"/>
          <ac:spMkLst>
            <pc:docMk/>
            <pc:sldMk cId="3710252163" sldId="1594"/>
            <ac:spMk id="2" creationId="{C59DF379-8A09-6B4A-B346-168F0CBC6074}"/>
          </ac:spMkLst>
        </pc:spChg>
      </pc:sldChg>
      <pc:sldChg chg="addSp modSp add mod modAnim modNotesTx">
        <pc:chgData name="魏 星达" userId="ca17b13798aa44f7" providerId="LiveId" clId="{D8B5E3FB-3C5E-744C-8B7A-0B9AC8CAAA61}" dt="2021-11-12T07:31:19.872" v="8498" actId="20577"/>
        <pc:sldMkLst>
          <pc:docMk/>
          <pc:sldMk cId="1821496117" sldId="1611"/>
        </pc:sldMkLst>
        <pc:spChg chg="add mod">
          <ac:chgData name="魏 星达" userId="ca17b13798aa44f7" providerId="LiveId" clId="{D8B5E3FB-3C5E-744C-8B7A-0B9AC8CAAA61}" dt="2021-11-12T07:30:55.049" v="8350" actId="1076"/>
          <ac:spMkLst>
            <pc:docMk/>
            <pc:sldMk cId="1821496117" sldId="1611"/>
            <ac:spMk id="20" creationId="{235B2A98-8A48-4347-AA5B-9DC8F174891A}"/>
          </ac:spMkLst>
        </pc:spChg>
        <pc:spChg chg="mod">
          <ac:chgData name="魏 星达" userId="ca17b13798aa44f7" providerId="LiveId" clId="{D8B5E3FB-3C5E-744C-8B7A-0B9AC8CAAA61}" dt="2021-11-12T07:29:41.837" v="8225" actId="948"/>
          <ac:spMkLst>
            <pc:docMk/>
            <pc:sldMk cId="1821496117" sldId="1611"/>
            <ac:spMk id="39" creationId="{DDEE5F84-C8EE-F343-8167-7F12F2E75225}"/>
          </ac:spMkLst>
        </pc:spChg>
        <pc:spChg chg="mod">
          <ac:chgData name="魏 星达" userId="ca17b13798aa44f7" providerId="LiveId" clId="{D8B5E3FB-3C5E-744C-8B7A-0B9AC8CAAA61}" dt="2021-11-12T07:30:46.115" v="8347" actId="1076"/>
          <ac:spMkLst>
            <pc:docMk/>
            <pc:sldMk cId="1821496117" sldId="1611"/>
            <ac:spMk id="40" creationId="{7A71DDC7-9F5E-5644-920D-40300E55AE2E}"/>
          </ac:spMkLst>
        </pc:spChg>
      </pc:sldChg>
      <pc:sldChg chg="add">
        <pc:chgData name="魏 星达" userId="ca17b13798aa44f7" providerId="LiveId" clId="{D8B5E3FB-3C5E-744C-8B7A-0B9AC8CAAA61}" dt="2021-11-12T07:28:47.244" v="8195"/>
        <pc:sldMkLst>
          <pc:docMk/>
          <pc:sldMk cId="796741388" sldId="1613"/>
        </pc:sldMkLst>
      </pc:sldChg>
      <pc:sldChg chg="modSp add mod">
        <pc:chgData name="魏 星达" userId="ca17b13798aa44f7" providerId="LiveId" clId="{D8B5E3FB-3C5E-744C-8B7A-0B9AC8CAAA61}" dt="2021-11-12T07:33:19.927" v="8629" actId="20577"/>
        <pc:sldMkLst>
          <pc:docMk/>
          <pc:sldMk cId="824118862" sldId="1616"/>
        </pc:sldMkLst>
        <pc:spChg chg="mod">
          <ac:chgData name="魏 星达" userId="ca17b13798aa44f7" providerId="LiveId" clId="{D8B5E3FB-3C5E-744C-8B7A-0B9AC8CAAA61}" dt="2021-11-12T07:32:47.302" v="8509" actId="20577"/>
          <ac:spMkLst>
            <pc:docMk/>
            <pc:sldMk cId="824118862" sldId="1616"/>
            <ac:spMk id="3" creationId="{20909C69-67B9-5E42-BDC3-CB5FBB851A8C}"/>
          </ac:spMkLst>
        </pc:spChg>
        <pc:spChg chg="mod">
          <ac:chgData name="魏 星达" userId="ca17b13798aa44f7" providerId="LiveId" clId="{D8B5E3FB-3C5E-744C-8B7A-0B9AC8CAAA61}" dt="2021-11-12T07:32:09.555" v="8502" actId="207"/>
          <ac:spMkLst>
            <pc:docMk/>
            <pc:sldMk cId="824118862" sldId="1616"/>
            <ac:spMk id="6" creationId="{79617FFF-EA9C-5F43-807C-CACA9DD5FB6B}"/>
          </ac:spMkLst>
        </pc:spChg>
        <pc:spChg chg="mod">
          <ac:chgData name="魏 星达" userId="ca17b13798aa44f7" providerId="LiveId" clId="{D8B5E3FB-3C5E-744C-8B7A-0B9AC8CAAA61}" dt="2021-11-12T07:33:19.927" v="8629" actId="20577"/>
          <ac:spMkLst>
            <pc:docMk/>
            <pc:sldMk cId="824118862" sldId="1616"/>
            <ac:spMk id="10" creationId="{BBB46C22-8E19-1043-8978-91EC5C3E221D}"/>
          </ac:spMkLst>
        </pc:spChg>
      </pc:sldChg>
      <pc:sldChg chg="add">
        <pc:chgData name="魏 星达" userId="ca17b13798aa44f7" providerId="LiveId" clId="{D8B5E3FB-3C5E-744C-8B7A-0B9AC8CAAA61}" dt="2021-11-12T07:35:07.727" v="8655"/>
        <pc:sldMkLst>
          <pc:docMk/>
          <pc:sldMk cId="500715053" sldId="1617"/>
        </pc:sldMkLst>
      </pc:sldChg>
      <pc:sldChg chg="modSp add mod">
        <pc:chgData name="魏 星达" userId="ca17b13798aa44f7" providerId="LiveId" clId="{D8B5E3FB-3C5E-744C-8B7A-0B9AC8CAAA61}" dt="2021-11-12T07:36:56.967" v="8659" actId="20577"/>
        <pc:sldMkLst>
          <pc:docMk/>
          <pc:sldMk cId="3600591884" sldId="1618"/>
        </pc:sldMkLst>
        <pc:spChg chg="mod">
          <ac:chgData name="魏 星达" userId="ca17b13798aa44f7" providerId="LiveId" clId="{D8B5E3FB-3C5E-744C-8B7A-0B9AC8CAAA61}" dt="2021-11-12T07:36:56.967" v="8659" actId="20577"/>
          <ac:spMkLst>
            <pc:docMk/>
            <pc:sldMk cId="3600591884" sldId="1618"/>
            <ac:spMk id="2" creationId="{770350DD-B478-7A42-A544-0D0E33E5041F}"/>
          </ac:spMkLst>
        </pc:spChg>
      </pc:sldChg>
      <pc:sldChg chg="add">
        <pc:chgData name="魏 星达" userId="ca17b13798aa44f7" providerId="LiveId" clId="{D8B5E3FB-3C5E-744C-8B7A-0B9AC8CAAA61}" dt="2021-11-12T07:35:00.472" v="8654"/>
        <pc:sldMkLst>
          <pc:docMk/>
          <pc:sldMk cId="2503844416" sldId="1620"/>
        </pc:sldMkLst>
      </pc:sldChg>
      <pc:sldChg chg="add">
        <pc:chgData name="魏 星达" userId="ca17b13798aa44f7" providerId="LiveId" clId="{D8B5E3FB-3C5E-744C-8B7A-0B9AC8CAAA61}" dt="2021-11-12T07:34:27.143" v="8631"/>
        <pc:sldMkLst>
          <pc:docMk/>
          <pc:sldMk cId="3190449860" sldId="1621"/>
        </pc:sldMkLst>
      </pc:sldChg>
      <pc:sldChg chg="addSp delSp modSp add mod">
        <pc:chgData name="魏 星达" userId="ca17b13798aa44f7" providerId="LiveId" clId="{D8B5E3FB-3C5E-744C-8B7A-0B9AC8CAAA61}" dt="2021-11-12T07:27:02.200" v="8174" actId="2085"/>
        <pc:sldMkLst>
          <pc:docMk/>
          <pc:sldMk cId="2440653698" sldId="1658"/>
        </pc:sldMkLst>
        <pc:spChg chg="del">
          <ac:chgData name="魏 星达" userId="ca17b13798aa44f7" providerId="LiveId" clId="{D8B5E3FB-3C5E-744C-8B7A-0B9AC8CAAA61}" dt="2021-11-12T07:26:47.438" v="8169" actId="478"/>
          <ac:spMkLst>
            <pc:docMk/>
            <pc:sldMk cId="2440653698" sldId="1658"/>
            <ac:spMk id="2" creationId="{2515956A-6340-D64A-A2BD-C18557E9D24D}"/>
          </ac:spMkLst>
        </pc:spChg>
        <pc:spChg chg="del">
          <ac:chgData name="魏 星达" userId="ca17b13798aa44f7" providerId="LiveId" clId="{D8B5E3FB-3C5E-744C-8B7A-0B9AC8CAAA61}" dt="2021-11-12T07:26:47.438" v="8169" actId="478"/>
          <ac:spMkLst>
            <pc:docMk/>
            <pc:sldMk cId="2440653698" sldId="1658"/>
            <ac:spMk id="3" creationId="{60EC19BC-DF2B-3049-A1CF-0983019CD344}"/>
          </ac:spMkLst>
        </pc:spChg>
        <pc:spChg chg="del">
          <ac:chgData name="魏 星达" userId="ca17b13798aa44f7" providerId="LiveId" clId="{D8B5E3FB-3C5E-744C-8B7A-0B9AC8CAAA61}" dt="2021-11-12T07:26:54.196" v="8171" actId="478"/>
          <ac:spMkLst>
            <pc:docMk/>
            <pc:sldMk cId="2440653698" sldId="1658"/>
            <ac:spMk id="4" creationId="{E66B96F5-1166-7B4D-959B-DF97950E2933}"/>
          </ac:spMkLst>
        </pc:spChg>
        <pc:spChg chg="mod">
          <ac:chgData name="魏 星达" userId="ca17b13798aa44f7" providerId="LiveId" clId="{D8B5E3FB-3C5E-744C-8B7A-0B9AC8CAAA61}" dt="2021-11-12T07:26:52.140" v="8170" actId="1076"/>
          <ac:spMkLst>
            <pc:docMk/>
            <pc:sldMk cId="2440653698" sldId="1658"/>
            <ac:spMk id="5" creationId="{7E76AADF-0615-D840-B99D-BB827CE20B90}"/>
          </ac:spMkLst>
        </pc:spChg>
        <pc:spChg chg="mod">
          <ac:chgData name="魏 星达" userId="ca17b13798aa44f7" providerId="LiveId" clId="{D8B5E3FB-3C5E-744C-8B7A-0B9AC8CAAA61}" dt="2021-11-12T07:26:52.140" v="8170" actId="1076"/>
          <ac:spMkLst>
            <pc:docMk/>
            <pc:sldMk cId="2440653698" sldId="1658"/>
            <ac:spMk id="6" creationId="{7F3F2D72-5CE9-1345-80A8-1EAB379B68C4}"/>
          </ac:spMkLst>
        </pc:spChg>
        <pc:spChg chg="mod">
          <ac:chgData name="魏 星达" userId="ca17b13798aa44f7" providerId="LiveId" clId="{D8B5E3FB-3C5E-744C-8B7A-0B9AC8CAAA61}" dt="2021-11-12T07:26:52.140" v="8170" actId="1076"/>
          <ac:spMkLst>
            <pc:docMk/>
            <pc:sldMk cId="2440653698" sldId="1658"/>
            <ac:spMk id="7" creationId="{21F1F763-EE5C-BA48-9C13-21133BEAF3AC}"/>
          </ac:spMkLst>
        </pc:spChg>
        <pc:spChg chg="mod">
          <ac:chgData name="魏 星达" userId="ca17b13798aa44f7" providerId="LiveId" clId="{D8B5E3FB-3C5E-744C-8B7A-0B9AC8CAAA61}" dt="2021-11-12T07:26:52.140" v="8170" actId="1076"/>
          <ac:spMkLst>
            <pc:docMk/>
            <pc:sldMk cId="2440653698" sldId="1658"/>
            <ac:spMk id="8" creationId="{A7547426-C24F-5740-81AB-43EE787619D8}"/>
          </ac:spMkLst>
        </pc:spChg>
        <pc:spChg chg="add mod">
          <ac:chgData name="魏 星达" userId="ca17b13798aa44f7" providerId="LiveId" clId="{D8B5E3FB-3C5E-744C-8B7A-0B9AC8CAAA61}" dt="2021-11-12T07:27:02.200" v="8174" actId="2085"/>
          <ac:spMkLst>
            <pc:docMk/>
            <pc:sldMk cId="2440653698" sldId="1658"/>
            <ac:spMk id="9" creationId="{FEF196E0-DCB9-F540-AAB0-26C043691193}"/>
          </ac:spMkLst>
        </pc:spChg>
        <pc:spChg chg="mod">
          <ac:chgData name="魏 星达" userId="ca17b13798aa44f7" providerId="LiveId" clId="{D8B5E3FB-3C5E-744C-8B7A-0B9AC8CAAA61}" dt="2021-11-12T07:26:52.140" v="8170" actId="1076"/>
          <ac:spMkLst>
            <pc:docMk/>
            <pc:sldMk cId="2440653698" sldId="1658"/>
            <ac:spMk id="11" creationId="{8F447987-F938-5A42-AE17-2E597F4D4B33}"/>
          </ac:spMkLst>
        </pc:spChg>
        <pc:spChg chg="del">
          <ac:chgData name="魏 星达" userId="ca17b13798aa44f7" providerId="LiveId" clId="{D8B5E3FB-3C5E-744C-8B7A-0B9AC8CAAA61}" dt="2021-11-12T07:26:44.972" v="8168" actId="478"/>
          <ac:spMkLst>
            <pc:docMk/>
            <pc:sldMk cId="2440653698" sldId="1658"/>
            <ac:spMk id="12" creationId="{8973E1E8-86CA-F54C-ABA4-8BBE487B233C}"/>
          </ac:spMkLst>
        </pc:spChg>
        <pc:spChg chg="del">
          <ac:chgData name="魏 星达" userId="ca17b13798aa44f7" providerId="LiveId" clId="{D8B5E3FB-3C5E-744C-8B7A-0B9AC8CAAA61}" dt="2021-11-12T07:26:44.972" v="8168" actId="478"/>
          <ac:spMkLst>
            <pc:docMk/>
            <pc:sldMk cId="2440653698" sldId="1658"/>
            <ac:spMk id="13" creationId="{B4ED3B3A-53B6-1D41-BD20-5750A670B710}"/>
          </ac:spMkLst>
        </pc:spChg>
      </pc:sldChg>
      <pc:sldChg chg="add">
        <pc:chgData name="魏 星达" userId="ca17b13798aa44f7" providerId="LiveId" clId="{D8B5E3FB-3C5E-744C-8B7A-0B9AC8CAAA61}" dt="2021-11-12T07:34:19.135" v="8630"/>
        <pc:sldMkLst>
          <pc:docMk/>
          <pc:sldMk cId="2930868961" sldId="1662"/>
        </pc:sldMkLst>
      </pc:sldChg>
      <pc:sldChg chg="add">
        <pc:chgData name="魏 星达" userId="ca17b13798aa44f7" providerId="LiveId" clId="{D8B5E3FB-3C5E-744C-8B7A-0B9AC8CAAA61}" dt="2021-11-12T07:31:34.491" v="8500"/>
        <pc:sldMkLst>
          <pc:docMk/>
          <pc:sldMk cId="361459763" sldId="1666"/>
        </pc:sldMkLst>
      </pc:sldChg>
      <pc:sldChg chg="addSp delSp modSp add modNotesTx">
        <pc:chgData name="魏 星达" userId="ca17b13798aa44f7" providerId="LiveId" clId="{D8B5E3FB-3C5E-744C-8B7A-0B9AC8CAAA61}" dt="2021-11-12T07:47:02.358" v="8925" actId="20577"/>
        <pc:sldMkLst>
          <pc:docMk/>
          <pc:sldMk cId="3165203195" sldId="1671"/>
        </pc:sldMkLst>
        <pc:spChg chg="add del mod">
          <ac:chgData name="魏 星达" userId="ca17b13798aa44f7" providerId="LiveId" clId="{D8B5E3FB-3C5E-744C-8B7A-0B9AC8CAAA61}" dt="2021-11-12T07:40:21.582" v="8675"/>
          <ac:spMkLst>
            <pc:docMk/>
            <pc:sldMk cId="3165203195" sldId="1671"/>
            <ac:spMk id="7" creationId="{B3EE5846-2BA9-5B4B-A0A6-82F2238E1091}"/>
          </ac:spMkLst>
        </pc:spChg>
        <pc:spChg chg="add mod">
          <ac:chgData name="魏 星达" userId="ca17b13798aa44f7" providerId="LiveId" clId="{D8B5E3FB-3C5E-744C-8B7A-0B9AC8CAAA61}" dt="2021-11-12T07:40:28.539" v="8676"/>
          <ac:spMkLst>
            <pc:docMk/>
            <pc:sldMk cId="3165203195" sldId="1671"/>
            <ac:spMk id="17" creationId="{E008A654-DEE6-DF45-B00E-6BEBC5EA36B9}"/>
          </ac:spMkLst>
        </pc:spChg>
        <pc:spChg chg="add mod">
          <ac:chgData name="魏 星达" userId="ca17b13798aa44f7" providerId="LiveId" clId="{D8B5E3FB-3C5E-744C-8B7A-0B9AC8CAAA61}" dt="2021-11-12T07:40:28.539" v="8676"/>
          <ac:spMkLst>
            <pc:docMk/>
            <pc:sldMk cId="3165203195" sldId="1671"/>
            <ac:spMk id="19" creationId="{4B13E5F0-1356-F24B-A1E3-AB15E1E72558}"/>
          </ac:spMkLst>
        </pc:spChg>
        <pc:picChg chg="add mod">
          <ac:chgData name="魏 星达" userId="ca17b13798aa44f7" providerId="LiveId" clId="{D8B5E3FB-3C5E-744C-8B7A-0B9AC8CAAA61}" dt="2021-11-12T07:40:28.539" v="8676"/>
          <ac:picMkLst>
            <pc:docMk/>
            <pc:sldMk cId="3165203195" sldId="1671"/>
            <ac:picMk id="15" creationId="{D384E7FD-FD53-504D-9793-883F8FB8F945}"/>
          </ac:picMkLst>
        </pc:picChg>
      </pc:sldChg>
      <pc:sldChg chg="modSp mod">
        <pc:chgData name="魏 星达" userId="ca17b13798aa44f7" providerId="LiveId" clId="{D8B5E3FB-3C5E-744C-8B7A-0B9AC8CAAA61}" dt="2021-11-12T07:46:10.912" v="8799" actId="20577"/>
        <pc:sldMkLst>
          <pc:docMk/>
          <pc:sldMk cId="3628960693" sldId="2241"/>
        </pc:sldMkLst>
        <pc:spChg chg="mod">
          <ac:chgData name="魏 星达" userId="ca17b13798aa44f7" providerId="LiveId" clId="{D8B5E3FB-3C5E-744C-8B7A-0B9AC8CAAA61}" dt="2021-11-09T03:48:52.138" v="1099" actId="20577"/>
          <ac:spMkLst>
            <pc:docMk/>
            <pc:sldMk cId="3628960693" sldId="2241"/>
            <ac:spMk id="5" creationId="{2C7C6228-E47F-EA4B-8DD8-28647C76DDD6}"/>
          </ac:spMkLst>
        </pc:spChg>
        <pc:spChg chg="mod">
          <ac:chgData name="魏 星达" userId="ca17b13798aa44f7" providerId="LiveId" clId="{D8B5E3FB-3C5E-744C-8B7A-0B9AC8CAAA61}" dt="2021-11-12T07:46:10.912" v="8799" actId="20577"/>
          <ac:spMkLst>
            <pc:docMk/>
            <pc:sldMk cId="3628960693" sldId="2241"/>
            <ac:spMk id="10" creationId="{B6099FE4-63D1-FF4F-9D92-DDDE3165CCF5}"/>
          </ac:spMkLst>
        </pc:spChg>
      </pc:sldChg>
      <pc:sldChg chg="del">
        <pc:chgData name="魏 星达" userId="ca17b13798aa44f7" providerId="LiveId" clId="{D8B5E3FB-3C5E-744C-8B7A-0B9AC8CAAA61}" dt="2021-11-08T09:08:26.921" v="1" actId="2696"/>
        <pc:sldMkLst>
          <pc:docMk/>
          <pc:sldMk cId="5305553" sldId="2412"/>
        </pc:sldMkLst>
      </pc:sldChg>
      <pc:sldChg chg="del">
        <pc:chgData name="魏 星达" userId="ca17b13798aa44f7" providerId="LiveId" clId="{D8B5E3FB-3C5E-744C-8B7A-0B9AC8CAAA61}" dt="2021-11-08T09:08:26.921" v="1" actId="2696"/>
        <pc:sldMkLst>
          <pc:docMk/>
          <pc:sldMk cId="3391617947" sldId="2414"/>
        </pc:sldMkLst>
      </pc:sldChg>
      <pc:sldChg chg="del">
        <pc:chgData name="魏 星达" userId="ca17b13798aa44f7" providerId="LiveId" clId="{D8B5E3FB-3C5E-744C-8B7A-0B9AC8CAAA61}" dt="2021-11-08T09:08:26.921" v="1" actId="2696"/>
        <pc:sldMkLst>
          <pc:docMk/>
          <pc:sldMk cId="4040921146" sldId="2418"/>
        </pc:sldMkLst>
      </pc:sldChg>
      <pc:sldChg chg="del">
        <pc:chgData name="魏 星达" userId="ca17b13798aa44f7" providerId="LiveId" clId="{D8B5E3FB-3C5E-744C-8B7A-0B9AC8CAAA61}" dt="2021-11-08T09:08:26.921" v="1" actId="2696"/>
        <pc:sldMkLst>
          <pc:docMk/>
          <pc:sldMk cId="3499332337" sldId="2419"/>
        </pc:sldMkLst>
      </pc:sldChg>
      <pc:sldChg chg="del">
        <pc:chgData name="魏 星达" userId="ca17b13798aa44f7" providerId="LiveId" clId="{D8B5E3FB-3C5E-744C-8B7A-0B9AC8CAAA61}" dt="2021-11-08T09:08:26.921" v="1" actId="2696"/>
        <pc:sldMkLst>
          <pc:docMk/>
          <pc:sldMk cId="3064509943" sldId="2420"/>
        </pc:sldMkLst>
      </pc:sldChg>
      <pc:sldChg chg="del">
        <pc:chgData name="魏 星达" userId="ca17b13798aa44f7" providerId="LiveId" clId="{D8B5E3FB-3C5E-744C-8B7A-0B9AC8CAAA61}" dt="2021-11-08T09:08:26.921" v="1" actId="2696"/>
        <pc:sldMkLst>
          <pc:docMk/>
          <pc:sldMk cId="1204325321" sldId="2422"/>
        </pc:sldMkLst>
      </pc:sldChg>
      <pc:sldChg chg="del">
        <pc:chgData name="魏 星达" userId="ca17b13798aa44f7" providerId="LiveId" clId="{D8B5E3FB-3C5E-744C-8B7A-0B9AC8CAAA61}" dt="2021-11-08T09:08:26.921" v="1" actId="2696"/>
        <pc:sldMkLst>
          <pc:docMk/>
          <pc:sldMk cId="1677721124" sldId="2425"/>
        </pc:sldMkLst>
      </pc:sldChg>
      <pc:sldChg chg="del">
        <pc:chgData name="魏 星达" userId="ca17b13798aa44f7" providerId="LiveId" clId="{D8B5E3FB-3C5E-744C-8B7A-0B9AC8CAAA61}" dt="2021-11-08T09:08:26.921" v="1" actId="2696"/>
        <pc:sldMkLst>
          <pc:docMk/>
          <pc:sldMk cId="2176119614" sldId="2426"/>
        </pc:sldMkLst>
      </pc:sldChg>
      <pc:sldChg chg="del">
        <pc:chgData name="魏 星达" userId="ca17b13798aa44f7" providerId="LiveId" clId="{D8B5E3FB-3C5E-744C-8B7A-0B9AC8CAAA61}" dt="2021-11-08T09:08:26.921" v="1" actId="2696"/>
        <pc:sldMkLst>
          <pc:docMk/>
          <pc:sldMk cId="2150790835" sldId="2453"/>
        </pc:sldMkLst>
      </pc:sldChg>
      <pc:sldChg chg="del">
        <pc:chgData name="魏 星达" userId="ca17b13798aa44f7" providerId="LiveId" clId="{D8B5E3FB-3C5E-744C-8B7A-0B9AC8CAAA61}" dt="2021-11-08T09:08:26.921" v="1" actId="2696"/>
        <pc:sldMkLst>
          <pc:docMk/>
          <pc:sldMk cId="1781540858" sldId="2454"/>
        </pc:sldMkLst>
      </pc:sldChg>
      <pc:sldChg chg="add del">
        <pc:chgData name="魏 星达" userId="ca17b13798aa44f7" providerId="LiveId" clId="{D8B5E3FB-3C5E-744C-8B7A-0B9AC8CAAA61}" dt="2021-11-12T07:45:28.804" v="8788" actId="2696"/>
        <pc:sldMkLst>
          <pc:docMk/>
          <pc:sldMk cId="203006083" sldId="2460"/>
        </pc:sldMkLst>
      </pc:sldChg>
      <pc:sldChg chg="modSp add mod">
        <pc:chgData name="魏 星达" userId="ca17b13798aa44f7" providerId="LiveId" clId="{D8B5E3FB-3C5E-744C-8B7A-0B9AC8CAAA61}" dt="2021-11-12T07:38:43.866" v="8671" actId="20577"/>
        <pc:sldMkLst>
          <pc:docMk/>
          <pc:sldMk cId="115466326" sldId="2461"/>
        </pc:sldMkLst>
        <pc:spChg chg="mod">
          <ac:chgData name="魏 星达" userId="ca17b13798aa44f7" providerId="LiveId" clId="{D8B5E3FB-3C5E-744C-8B7A-0B9AC8CAAA61}" dt="2021-11-12T07:38:43.866" v="8671" actId="20577"/>
          <ac:spMkLst>
            <pc:docMk/>
            <pc:sldMk cId="115466326" sldId="2461"/>
            <ac:spMk id="2" creationId="{0025FD1C-A66E-DA47-BE65-C47BE8AD5359}"/>
          </ac:spMkLst>
        </pc:spChg>
      </pc:sldChg>
      <pc:sldChg chg="add">
        <pc:chgData name="魏 星达" userId="ca17b13798aa44f7" providerId="LiveId" clId="{D8B5E3FB-3C5E-744C-8B7A-0B9AC8CAAA61}" dt="2021-11-12T07:37:04.875" v="8660"/>
        <pc:sldMkLst>
          <pc:docMk/>
          <pc:sldMk cId="4074469059" sldId="2464"/>
        </pc:sldMkLst>
      </pc:sldChg>
      <pc:sldChg chg="add">
        <pc:chgData name="魏 星达" userId="ca17b13798aa44f7" providerId="LiveId" clId="{D8B5E3FB-3C5E-744C-8B7A-0B9AC8CAAA61}" dt="2021-11-12T07:39:22.009" v="8672"/>
        <pc:sldMkLst>
          <pc:docMk/>
          <pc:sldMk cId="3497948155" sldId="2465"/>
        </pc:sldMkLst>
      </pc:sldChg>
      <pc:sldChg chg="del">
        <pc:chgData name="魏 星达" userId="ca17b13798aa44f7" providerId="LiveId" clId="{D8B5E3FB-3C5E-744C-8B7A-0B9AC8CAAA61}" dt="2021-11-08T09:08:26.921" v="1" actId="2696"/>
        <pc:sldMkLst>
          <pc:docMk/>
          <pc:sldMk cId="1217933146" sldId="2475"/>
        </pc:sldMkLst>
      </pc:sldChg>
      <pc:sldChg chg="del">
        <pc:chgData name="魏 星达" userId="ca17b13798aa44f7" providerId="LiveId" clId="{D8B5E3FB-3C5E-744C-8B7A-0B9AC8CAAA61}" dt="2021-11-08T09:08:26.921" v="1" actId="2696"/>
        <pc:sldMkLst>
          <pc:docMk/>
          <pc:sldMk cId="3535723165" sldId="2503"/>
        </pc:sldMkLst>
      </pc:sldChg>
      <pc:sldChg chg="del">
        <pc:chgData name="魏 星达" userId="ca17b13798aa44f7" providerId="LiveId" clId="{D8B5E3FB-3C5E-744C-8B7A-0B9AC8CAAA61}" dt="2021-11-08T09:08:26.921" v="1" actId="2696"/>
        <pc:sldMkLst>
          <pc:docMk/>
          <pc:sldMk cId="3221299350" sldId="2519"/>
        </pc:sldMkLst>
      </pc:sldChg>
      <pc:sldChg chg="del">
        <pc:chgData name="魏 星达" userId="ca17b13798aa44f7" providerId="LiveId" clId="{D8B5E3FB-3C5E-744C-8B7A-0B9AC8CAAA61}" dt="2021-11-08T09:08:26.921" v="1" actId="2696"/>
        <pc:sldMkLst>
          <pc:docMk/>
          <pc:sldMk cId="1185987053" sldId="2587"/>
        </pc:sldMkLst>
      </pc:sldChg>
      <pc:sldChg chg="del">
        <pc:chgData name="魏 星达" userId="ca17b13798aa44f7" providerId="LiveId" clId="{D8B5E3FB-3C5E-744C-8B7A-0B9AC8CAAA61}" dt="2021-11-08T09:08:26.921" v="1" actId="2696"/>
        <pc:sldMkLst>
          <pc:docMk/>
          <pc:sldMk cId="3448394934" sldId="2588"/>
        </pc:sldMkLst>
      </pc:sldChg>
      <pc:sldChg chg="del">
        <pc:chgData name="魏 星达" userId="ca17b13798aa44f7" providerId="LiveId" clId="{D8B5E3FB-3C5E-744C-8B7A-0B9AC8CAAA61}" dt="2021-11-08T09:08:26.921" v="1" actId="2696"/>
        <pc:sldMkLst>
          <pc:docMk/>
          <pc:sldMk cId="3108041198" sldId="2589"/>
        </pc:sldMkLst>
      </pc:sldChg>
      <pc:sldChg chg="del">
        <pc:chgData name="魏 星达" userId="ca17b13798aa44f7" providerId="LiveId" clId="{D8B5E3FB-3C5E-744C-8B7A-0B9AC8CAAA61}" dt="2021-11-08T09:08:26.921" v="1" actId="2696"/>
        <pc:sldMkLst>
          <pc:docMk/>
          <pc:sldMk cId="2275593127" sldId="2590"/>
        </pc:sldMkLst>
      </pc:sldChg>
      <pc:sldChg chg="del">
        <pc:chgData name="魏 星达" userId="ca17b13798aa44f7" providerId="LiveId" clId="{D8B5E3FB-3C5E-744C-8B7A-0B9AC8CAAA61}" dt="2021-11-08T09:08:26.921" v="1" actId="2696"/>
        <pc:sldMkLst>
          <pc:docMk/>
          <pc:sldMk cId="4215482373" sldId="2591"/>
        </pc:sldMkLst>
      </pc:sldChg>
      <pc:sldChg chg="del">
        <pc:chgData name="魏 星达" userId="ca17b13798aa44f7" providerId="LiveId" clId="{D8B5E3FB-3C5E-744C-8B7A-0B9AC8CAAA61}" dt="2021-11-08T09:08:26.921" v="1" actId="2696"/>
        <pc:sldMkLst>
          <pc:docMk/>
          <pc:sldMk cId="1093242359" sldId="2592"/>
        </pc:sldMkLst>
      </pc:sldChg>
      <pc:sldChg chg="del">
        <pc:chgData name="魏 星达" userId="ca17b13798aa44f7" providerId="LiveId" clId="{D8B5E3FB-3C5E-744C-8B7A-0B9AC8CAAA61}" dt="2021-11-08T09:08:26.921" v="1" actId="2696"/>
        <pc:sldMkLst>
          <pc:docMk/>
          <pc:sldMk cId="791662050" sldId="2593"/>
        </pc:sldMkLst>
      </pc:sldChg>
      <pc:sldChg chg="del">
        <pc:chgData name="魏 星达" userId="ca17b13798aa44f7" providerId="LiveId" clId="{D8B5E3FB-3C5E-744C-8B7A-0B9AC8CAAA61}" dt="2021-11-08T09:08:26.921" v="1" actId="2696"/>
        <pc:sldMkLst>
          <pc:docMk/>
          <pc:sldMk cId="3430869129" sldId="2595"/>
        </pc:sldMkLst>
      </pc:sldChg>
      <pc:sldChg chg="del">
        <pc:chgData name="魏 星达" userId="ca17b13798aa44f7" providerId="LiveId" clId="{D8B5E3FB-3C5E-744C-8B7A-0B9AC8CAAA61}" dt="2021-11-08T09:08:26.921" v="1" actId="2696"/>
        <pc:sldMkLst>
          <pc:docMk/>
          <pc:sldMk cId="598412902" sldId="2596"/>
        </pc:sldMkLst>
      </pc:sldChg>
      <pc:sldChg chg="del">
        <pc:chgData name="魏 星达" userId="ca17b13798aa44f7" providerId="LiveId" clId="{D8B5E3FB-3C5E-744C-8B7A-0B9AC8CAAA61}" dt="2021-11-08T09:08:26.921" v="1" actId="2696"/>
        <pc:sldMkLst>
          <pc:docMk/>
          <pc:sldMk cId="1898764717" sldId="2597"/>
        </pc:sldMkLst>
      </pc:sldChg>
      <pc:sldChg chg="del">
        <pc:chgData name="魏 星达" userId="ca17b13798aa44f7" providerId="LiveId" clId="{D8B5E3FB-3C5E-744C-8B7A-0B9AC8CAAA61}" dt="2021-11-08T09:08:26.921" v="1" actId="2696"/>
        <pc:sldMkLst>
          <pc:docMk/>
          <pc:sldMk cId="3333878391" sldId="2600"/>
        </pc:sldMkLst>
      </pc:sldChg>
      <pc:sldChg chg="del">
        <pc:chgData name="魏 星达" userId="ca17b13798aa44f7" providerId="LiveId" clId="{D8B5E3FB-3C5E-744C-8B7A-0B9AC8CAAA61}" dt="2021-11-08T09:08:26.921" v="1" actId="2696"/>
        <pc:sldMkLst>
          <pc:docMk/>
          <pc:sldMk cId="3236256323" sldId="2601"/>
        </pc:sldMkLst>
      </pc:sldChg>
      <pc:sldChg chg="del">
        <pc:chgData name="魏 星达" userId="ca17b13798aa44f7" providerId="LiveId" clId="{D8B5E3FB-3C5E-744C-8B7A-0B9AC8CAAA61}" dt="2021-11-08T09:08:26.921" v="1" actId="2696"/>
        <pc:sldMkLst>
          <pc:docMk/>
          <pc:sldMk cId="2556399565" sldId="2604"/>
        </pc:sldMkLst>
      </pc:sldChg>
      <pc:sldChg chg="del">
        <pc:chgData name="魏 星达" userId="ca17b13798aa44f7" providerId="LiveId" clId="{D8B5E3FB-3C5E-744C-8B7A-0B9AC8CAAA61}" dt="2021-11-08T09:08:26.921" v="1" actId="2696"/>
        <pc:sldMkLst>
          <pc:docMk/>
          <pc:sldMk cId="1614802366" sldId="2606"/>
        </pc:sldMkLst>
      </pc:sldChg>
      <pc:sldChg chg="addSp modSp add del mod">
        <pc:chgData name="魏 星达" userId="ca17b13798aa44f7" providerId="LiveId" clId="{D8B5E3FB-3C5E-744C-8B7A-0B9AC8CAAA61}" dt="2021-11-10T05:17:23.592" v="1410" actId="1076"/>
        <pc:sldMkLst>
          <pc:docMk/>
          <pc:sldMk cId="560485110" sldId="2607"/>
        </pc:sldMkLst>
        <pc:spChg chg="mod">
          <ac:chgData name="魏 星达" userId="ca17b13798aa44f7" providerId="LiveId" clId="{D8B5E3FB-3C5E-744C-8B7A-0B9AC8CAAA61}" dt="2021-11-08T09:08:53.930" v="40" actId="20577"/>
          <ac:spMkLst>
            <pc:docMk/>
            <pc:sldMk cId="560485110" sldId="2607"/>
            <ac:spMk id="2" creationId="{C4629361-821E-344C-B689-CFC4BD3E9378}"/>
          </ac:spMkLst>
        </pc:spChg>
        <pc:spChg chg="add mod">
          <ac:chgData name="魏 星达" userId="ca17b13798aa44f7" providerId="LiveId" clId="{D8B5E3FB-3C5E-744C-8B7A-0B9AC8CAAA61}" dt="2021-11-10T05:17:23.592" v="1410" actId="1076"/>
          <ac:spMkLst>
            <pc:docMk/>
            <pc:sldMk cId="560485110" sldId="2607"/>
            <ac:spMk id="5" creationId="{57A5C436-9775-584F-892C-96B0B2332A12}"/>
          </ac:spMkLst>
        </pc:spChg>
        <pc:spChg chg="add mod">
          <ac:chgData name="魏 星达" userId="ca17b13798aa44f7" providerId="LiveId" clId="{D8B5E3FB-3C5E-744C-8B7A-0B9AC8CAAA61}" dt="2021-11-10T05:17:23.592" v="1410" actId="1076"/>
          <ac:spMkLst>
            <pc:docMk/>
            <pc:sldMk cId="560485110" sldId="2607"/>
            <ac:spMk id="6" creationId="{4F093C5D-753C-0845-92D3-A4526CA1C4C1}"/>
          </ac:spMkLst>
        </pc:spChg>
      </pc:sldChg>
      <pc:sldChg chg="del">
        <pc:chgData name="魏 星达" userId="ca17b13798aa44f7" providerId="LiveId" clId="{D8B5E3FB-3C5E-744C-8B7A-0B9AC8CAAA61}" dt="2021-11-08T09:08:26.921" v="1" actId="2696"/>
        <pc:sldMkLst>
          <pc:docMk/>
          <pc:sldMk cId="3560846042" sldId="2609"/>
        </pc:sldMkLst>
      </pc:sldChg>
      <pc:sldChg chg="del">
        <pc:chgData name="魏 星达" userId="ca17b13798aa44f7" providerId="LiveId" clId="{D8B5E3FB-3C5E-744C-8B7A-0B9AC8CAAA61}" dt="2021-11-08T09:08:26.921" v="1" actId="2696"/>
        <pc:sldMkLst>
          <pc:docMk/>
          <pc:sldMk cId="2523158306" sldId="2611"/>
        </pc:sldMkLst>
      </pc:sldChg>
      <pc:sldChg chg="del">
        <pc:chgData name="魏 星达" userId="ca17b13798aa44f7" providerId="LiveId" clId="{D8B5E3FB-3C5E-744C-8B7A-0B9AC8CAAA61}" dt="2021-11-08T09:08:26.921" v="1" actId="2696"/>
        <pc:sldMkLst>
          <pc:docMk/>
          <pc:sldMk cId="656444314" sldId="2612"/>
        </pc:sldMkLst>
      </pc:sldChg>
      <pc:sldChg chg="del">
        <pc:chgData name="魏 星达" userId="ca17b13798aa44f7" providerId="LiveId" clId="{D8B5E3FB-3C5E-744C-8B7A-0B9AC8CAAA61}" dt="2021-11-08T09:08:26.921" v="1" actId="2696"/>
        <pc:sldMkLst>
          <pc:docMk/>
          <pc:sldMk cId="1872074617" sldId="2613"/>
        </pc:sldMkLst>
      </pc:sldChg>
      <pc:sldChg chg="del">
        <pc:chgData name="魏 星达" userId="ca17b13798aa44f7" providerId="LiveId" clId="{D8B5E3FB-3C5E-744C-8B7A-0B9AC8CAAA61}" dt="2021-11-08T09:08:26.921" v="1" actId="2696"/>
        <pc:sldMkLst>
          <pc:docMk/>
          <pc:sldMk cId="164618304" sldId="2614"/>
        </pc:sldMkLst>
      </pc:sldChg>
      <pc:sldChg chg="del">
        <pc:chgData name="魏 星达" userId="ca17b13798aa44f7" providerId="LiveId" clId="{D8B5E3FB-3C5E-744C-8B7A-0B9AC8CAAA61}" dt="2021-11-08T09:08:26.921" v="1" actId="2696"/>
        <pc:sldMkLst>
          <pc:docMk/>
          <pc:sldMk cId="1898015795" sldId="2615"/>
        </pc:sldMkLst>
      </pc:sldChg>
      <pc:sldChg chg="del">
        <pc:chgData name="魏 星达" userId="ca17b13798aa44f7" providerId="LiveId" clId="{D8B5E3FB-3C5E-744C-8B7A-0B9AC8CAAA61}" dt="2021-11-08T09:08:26.921" v="1" actId="2696"/>
        <pc:sldMkLst>
          <pc:docMk/>
          <pc:sldMk cId="522686505" sldId="2616"/>
        </pc:sldMkLst>
      </pc:sldChg>
      <pc:sldChg chg="del">
        <pc:chgData name="魏 星达" userId="ca17b13798aa44f7" providerId="LiveId" clId="{D8B5E3FB-3C5E-744C-8B7A-0B9AC8CAAA61}" dt="2021-11-08T09:08:26.921" v="1" actId="2696"/>
        <pc:sldMkLst>
          <pc:docMk/>
          <pc:sldMk cId="1276991185" sldId="2619"/>
        </pc:sldMkLst>
      </pc:sldChg>
      <pc:sldChg chg="del">
        <pc:chgData name="魏 星达" userId="ca17b13798aa44f7" providerId="LiveId" clId="{D8B5E3FB-3C5E-744C-8B7A-0B9AC8CAAA61}" dt="2021-11-08T09:08:26.921" v="1" actId="2696"/>
        <pc:sldMkLst>
          <pc:docMk/>
          <pc:sldMk cId="196949944" sldId="2620"/>
        </pc:sldMkLst>
      </pc:sldChg>
      <pc:sldChg chg="del">
        <pc:chgData name="魏 星达" userId="ca17b13798aa44f7" providerId="LiveId" clId="{D8B5E3FB-3C5E-744C-8B7A-0B9AC8CAAA61}" dt="2021-11-08T09:08:26.921" v="1" actId="2696"/>
        <pc:sldMkLst>
          <pc:docMk/>
          <pc:sldMk cId="3402827375" sldId="2621"/>
        </pc:sldMkLst>
      </pc:sldChg>
      <pc:sldChg chg="del">
        <pc:chgData name="魏 星达" userId="ca17b13798aa44f7" providerId="LiveId" clId="{D8B5E3FB-3C5E-744C-8B7A-0B9AC8CAAA61}" dt="2021-11-08T09:08:26.921" v="1" actId="2696"/>
        <pc:sldMkLst>
          <pc:docMk/>
          <pc:sldMk cId="1960049636" sldId="2624"/>
        </pc:sldMkLst>
      </pc:sldChg>
      <pc:sldChg chg="del">
        <pc:chgData name="魏 星达" userId="ca17b13798aa44f7" providerId="LiveId" clId="{D8B5E3FB-3C5E-744C-8B7A-0B9AC8CAAA61}" dt="2021-11-08T09:08:26.921" v="1" actId="2696"/>
        <pc:sldMkLst>
          <pc:docMk/>
          <pc:sldMk cId="2798761126" sldId="2625"/>
        </pc:sldMkLst>
      </pc:sldChg>
      <pc:sldChg chg="del">
        <pc:chgData name="魏 星达" userId="ca17b13798aa44f7" providerId="LiveId" clId="{D8B5E3FB-3C5E-744C-8B7A-0B9AC8CAAA61}" dt="2021-11-08T09:08:26.921" v="1" actId="2696"/>
        <pc:sldMkLst>
          <pc:docMk/>
          <pc:sldMk cId="283136522" sldId="2626"/>
        </pc:sldMkLst>
      </pc:sldChg>
      <pc:sldChg chg="del">
        <pc:chgData name="魏 星达" userId="ca17b13798aa44f7" providerId="LiveId" clId="{D8B5E3FB-3C5E-744C-8B7A-0B9AC8CAAA61}" dt="2021-11-08T09:08:26.921" v="1" actId="2696"/>
        <pc:sldMkLst>
          <pc:docMk/>
          <pc:sldMk cId="767522238" sldId="2627"/>
        </pc:sldMkLst>
      </pc:sldChg>
      <pc:sldChg chg="del">
        <pc:chgData name="魏 星达" userId="ca17b13798aa44f7" providerId="LiveId" clId="{D8B5E3FB-3C5E-744C-8B7A-0B9AC8CAAA61}" dt="2021-11-08T09:08:26.921" v="1" actId="2696"/>
        <pc:sldMkLst>
          <pc:docMk/>
          <pc:sldMk cId="4096403646" sldId="2628"/>
        </pc:sldMkLst>
      </pc:sldChg>
      <pc:sldChg chg="del">
        <pc:chgData name="魏 星达" userId="ca17b13798aa44f7" providerId="LiveId" clId="{D8B5E3FB-3C5E-744C-8B7A-0B9AC8CAAA61}" dt="2021-11-08T09:08:26.921" v="1" actId="2696"/>
        <pc:sldMkLst>
          <pc:docMk/>
          <pc:sldMk cId="1460610834" sldId="2630"/>
        </pc:sldMkLst>
      </pc:sldChg>
      <pc:sldChg chg="del">
        <pc:chgData name="魏 星达" userId="ca17b13798aa44f7" providerId="LiveId" clId="{D8B5E3FB-3C5E-744C-8B7A-0B9AC8CAAA61}" dt="2021-11-08T09:08:26.921" v="1" actId="2696"/>
        <pc:sldMkLst>
          <pc:docMk/>
          <pc:sldMk cId="1331276460" sldId="2631"/>
        </pc:sldMkLst>
      </pc:sldChg>
      <pc:sldChg chg="del">
        <pc:chgData name="魏 星达" userId="ca17b13798aa44f7" providerId="LiveId" clId="{D8B5E3FB-3C5E-744C-8B7A-0B9AC8CAAA61}" dt="2021-11-08T09:08:26.921" v="1" actId="2696"/>
        <pc:sldMkLst>
          <pc:docMk/>
          <pc:sldMk cId="3237612782" sldId="2632"/>
        </pc:sldMkLst>
      </pc:sldChg>
      <pc:sldChg chg="del">
        <pc:chgData name="魏 星达" userId="ca17b13798aa44f7" providerId="LiveId" clId="{D8B5E3FB-3C5E-744C-8B7A-0B9AC8CAAA61}" dt="2021-11-08T09:08:26.921" v="1" actId="2696"/>
        <pc:sldMkLst>
          <pc:docMk/>
          <pc:sldMk cId="1672970513" sldId="2633"/>
        </pc:sldMkLst>
      </pc:sldChg>
      <pc:sldChg chg="del">
        <pc:chgData name="魏 星达" userId="ca17b13798aa44f7" providerId="LiveId" clId="{D8B5E3FB-3C5E-744C-8B7A-0B9AC8CAAA61}" dt="2021-11-08T09:08:26.921" v="1" actId="2696"/>
        <pc:sldMkLst>
          <pc:docMk/>
          <pc:sldMk cId="1446897939" sldId="2634"/>
        </pc:sldMkLst>
      </pc:sldChg>
      <pc:sldChg chg="del">
        <pc:chgData name="魏 星达" userId="ca17b13798aa44f7" providerId="LiveId" clId="{D8B5E3FB-3C5E-744C-8B7A-0B9AC8CAAA61}" dt="2021-11-08T09:08:26.921" v="1" actId="2696"/>
        <pc:sldMkLst>
          <pc:docMk/>
          <pc:sldMk cId="2807114879" sldId="2635"/>
        </pc:sldMkLst>
      </pc:sldChg>
      <pc:sldChg chg="del">
        <pc:chgData name="魏 星达" userId="ca17b13798aa44f7" providerId="LiveId" clId="{D8B5E3FB-3C5E-744C-8B7A-0B9AC8CAAA61}" dt="2021-11-08T09:08:26.921" v="1" actId="2696"/>
        <pc:sldMkLst>
          <pc:docMk/>
          <pc:sldMk cId="2837881719" sldId="2636"/>
        </pc:sldMkLst>
      </pc:sldChg>
      <pc:sldChg chg="del">
        <pc:chgData name="魏 星达" userId="ca17b13798aa44f7" providerId="LiveId" clId="{D8B5E3FB-3C5E-744C-8B7A-0B9AC8CAAA61}" dt="2021-11-08T09:08:26.921" v="1" actId="2696"/>
        <pc:sldMkLst>
          <pc:docMk/>
          <pc:sldMk cId="176825394" sldId="2638"/>
        </pc:sldMkLst>
      </pc:sldChg>
      <pc:sldChg chg="del">
        <pc:chgData name="魏 星达" userId="ca17b13798aa44f7" providerId="LiveId" clId="{D8B5E3FB-3C5E-744C-8B7A-0B9AC8CAAA61}" dt="2021-11-08T09:08:26.921" v="1" actId="2696"/>
        <pc:sldMkLst>
          <pc:docMk/>
          <pc:sldMk cId="2530303016" sldId="2639"/>
        </pc:sldMkLst>
      </pc:sldChg>
      <pc:sldChg chg="del">
        <pc:chgData name="魏 星达" userId="ca17b13798aa44f7" providerId="LiveId" clId="{D8B5E3FB-3C5E-744C-8B7A-0B9AC8CAAA61}" dt="2021-11-08T09:08:26.921" v="1" actId="2696"/>
        <pc:sldMkLst>
          <pc:docMk/>
          <pc:sldMk cId="280365995" sldId="2640"/>
        </pc:sldMkLst>
      </pc:sldChg>
      <pc:sldChg chg="del">
        <pc:chgData name="魏 星达" userId="ca17b13798aa44f7" providerId="LiveId" clId="{D8B5E3FB-3C5E-744C-8B7A-0B9AC8CAAA61}" dt="2021-11-08T09:08:26.921" v="1" actId="2696"/>
        <pc:sldMkLst>
          <pc:docMk/>
          <pc:sldMk cId="1502425662" sldId="2641"/>
        </pc:sldMkLst>
      </pc:sldChg>
      <pc:sldChg chg="del">
        <pc:chgData name="魏 星达" userId="ca17b13798aa44f7" providerId="LiveId" clId="{D8B5E3FB-3C5E-744C-8B7A-0B9AC8CAAA61}" dt="2021-11-08T09:08:26.921" v="1" actId="2696"/>
        <pc:sldMkLst>
          <pc:docMk/>
          <pc:sldMk cId="1330837501" sldId="2642"/>
        </pc:sldMkLst>
      </pc:sldChg>
      <pc:sldChg chg="del">
        <pc:chgData name="魏 星达" userId="ca17b13798aa44f7" providerId="LiveId" clId="{D8B5E3FB-3C5E-744C-8B7A-0B9AC8CAAA61}" dt="2021-11-08T09:08:26.921" v="1" actId="2696"/>
        <pc:sldMkLst>
          <pc:docMk/>
          <pc:sldMk cId="3562899143" sldId="2644"/>
        </pc:sldMkLst>
      </pc:sldChg>
      <pc:sldChg chg="del">
        <pc:chgData name="魏 星达" userId="ca17b13798aa44f7" providerId="LiveId" clId="{D8B5E3FB-3C5E-744C-8B7A-0B9AC8CAAA61}" dt="2021-11-08T09:08:26.921" v="1" actId="2696"/>
        <pc:sldMkLst>
          <pc:docMk/>
          <pc:sldMk cId="4173368086" sldId="2645"/>
        </pc:sldMkLst>
      </pc:sldChg>
      <pc:sldChg chg="del">
        <pc:chgData name="魏 星达" userId="ca17b13798aa44f7" providerId="LiveId" clId="{D8B5E3FB-3C5E-744C-8B7A-0B9AC8CAAA61}" dt="2021-11-08T09:08:26.921" v="1" actId="2696"/>
        <pc:sldMkLst>
          <pc:docMk/>
          <pc:sldMk cId="3715866295" sldId="2646"/>
        </pc:sldMkLst>
      </pc:sldChg>
      <pc:sldChg chg="del">
        <pc:chgData name="魏 星达" userId="ca17b13798aa44f7" providerId="LiveId" clId="{D8B5E3FB-3C5E-744C-8B7A-0B9AC8CAAA61}" dt="2021-11-08T09:08:26.921" v="1" actId="2696"/>
        <pc:sldMkLst>
          <pc:docMk/>
          <pc:sldMk cId="314968522" sldId="2647"/>
        </pc:sldMkLst>
      </pc:sldChg>
      <pc:sldChg chg="del">
        <pc:chgData name="魏 星达" userId="ca17b13798aa44f7" providerId="LiveId" clId="{D8B5E3FB-3C5E-744C-8B7A-0B9AC8CAAA61}" dt="2021-11-08T09:08:26.921" v="1" actId="2696"/>
        <pc:sldMkLst>
          <pc:docMk/>
          <pc:sldMk cId="2615286769" sldId="2649"/>
        </pc:sldMkLst>
      </pc:sldChg>
      <pc:sldChg chg="add">
        <pc:chgData name="魏 星达" userId="ca17b13798aa44f7" providerId="LiveId" clId="{D8B5E3FB-3C5E-744C-8B7A-0B9AC8CAAA61}" dt="2021-11-08T09:08:22.079" v="0"/>
        <pc:sldMkLst>
          <pc:docMk/>
          <pc:sldMk cId="2511631864" sldId="2650"/>
        </pc:sldMkLst>
      </pc:sldChg>
      <pc:sldChg chg="modSp add mod">
        <pc:chgData name="魏 星达" userId="ca17b13798aa44f7" providerId="LiveId" clId="{D8B5E3FB-3C5E-744C-8B7A-0B9AC8CAAA61}" dt="2021-11-08T09:09:09.111" v="81" actId="1035"/>
        <pc:sldMkLst>
          <pc:docMk/>
          <pc:sldMk cId="3148767011" sldId="2651"/>
        </pc:sldMkLst>
        <pc:spChg chg="mod">
          <ac:chgData name="魏 星达" userId="ca17b13798aa44f7" providerId="LiveId" clId="{D8B5E3FB-3C5E-744C-8B7A-0B9AC8CAAA61}" dt="2021-11-08T09:09:01.148" v="63" actId="20577"/>
          <ac:spMkLst>
            <pc:docMk/>
            <pc:sldMk cId="3148767011" sldId="2651"/>
            <ac:spMk id="2" creationId="{C4629361-821E-344C-B689-CFC4BD3E9378}"/>
          </ac:spMkLst>
        </pc:spChg>
        <pc:spChg chg="mod">
          <ac:chgData name="魏 星达" userId="ca17b13798aa44f7" providerId="LiveId" clId="{D8B5E3FB-3C5E-744C-8B7A-0B9AC8CAAA61}" dt="2021-11-08T09:09:09.111" v="81" actId="1035"/>
          <ac:spMkLst>
            <pc:docMk/>
            <pc:sldMk cId="3148767011" sldId="2651"/>
            <ac:spMk id="3" creationId="{549E83F5-BC95-324B-A6E2-1523D0B1CEC5}"/>
          </ac:spMkLst>
        </pc:spChg>
      </pc:sldChg>
      <pc:sldChg chg="addSp delSp modSp new mod delAnim modAnim">
        <pc:chgData name="魏 星达" userId="ca17b13798aa44f7" providerId="LiveId" clId="{D8B5E3FB-3C5E-744C-8B7A-0B9AC8CAAA61}" dt="2021-11-12T04:55:16.698" v="6086" actId="1076"/>
        <pc:sldMkLst>
          <pc:docMk/>
          <pc:sldMk cId="2277191494" sldId="2652"/>
        </pc:sldMkLst>
        <pc:spChg chg="add del mod">
          <ac:chgData name="魏 星达" userId="ca17b13798aa44f7" providerId="LiveId" clId="{D8B5E3FB-3C5E-744C-8B7A-0B9AC8CAAA61}" dt="2021-11-12T04:54:30.667" v="6062" actId="478"/>
          <ac:spMkLst>
            <pc:docMk/>
            <pc:sldMk cId="2277191494" sldId="2652"/>
            <ac:spMk id="2" creationId="{5AB98A15-6EC9-0646-B83A-96AA4CEDCE01}"/>
          </ac:spMkLst>
        </pc:spChg>
        <pc:spChg chg="mod">
          <ac:chgData name="魏 星达" userId="ca17b13798aa44f7" providerId="LiveId" clId="{D8B5E3FB-3C5E-744C-8B7A-0B9AC8CAAA61}" dt="2021-11-12T04:55:12.011" v="6085" actId="20577"/>
          <ac:spMkLst>
            <pc:docMk/>
            <pc:sldMk cId="2277191494" sldId="2652"/>
            <ac:spMk id="3" creationId="{0B970513-C7C9-CE47-A632-3AD27A5E44A7}"/>
          </ac:spMkLst>
        </pc:spChg>
        <pc:spChg chg="del mod">
          <ac:chgData name="魏 星达" userId="ca17b13798aa44f7" providerId="LiveId" clId="{D8B5E3FB-3C5E-744C-8B7A-0B9AC8CAAA61}" dt="2021-11-12T04:54:43.656" v="6066" actId="478"/>
          <ac:spMkLst>
            <pc:docMk/>
            <pc:sldMk cId="2277191494" sldId="2652"/>
            <ac:spMk id="4" creationId="{FA8F0127-462D-6C43-81DB-CA79733C11FA}"/>
          </ac:spMkLst>
        </pc:spChg>
        <pc:spChg chg="add del mod">
          <ac:chgData name="魏 星达" userId="ca17b13798aa44f7" providerId="LiveId" clId="{D8B5E3FB-3C5E-744C-8B7A-0B9AC8CAAA61}" dt="2021-11-12T04:54:37.947" v="6065" actId="478"/>
          <ac:spMkLst>
            <pc:docMk/>
            <pc:sldMk cId="2277191494" sldId="2652"/>
            <ac:spMk id="5" creationId="{39B08B60-69ED-B248-B0F6-01C169E22B15}"/>
          </ac:spMkLst>
        </pc:spChg>
        <pc:spChg chg="add del mod">
          <ac:chgData name="魏 星达" userId="ca17b13798aa44f7" providerId="LiveId" clId="{D8B5E3FB-3C5E-744C-8B7A-0B9AC8CAAA61}" dt="2021-11-08T11:50:47.625" v="1074"/>
          <ac:spMkLst>
            <pc:docMk/>
            <pc:sldMk cId="2277191494" sldId="2652"/>
            <ac:spMk id="6" creationId="{1D94CA9F-867D-3144-BDC6-5E8238873FC5}"/>
          </ac:spMkLst>
        </pc:spChg>
        <pc:spChg chg="add del mod">
          <ac:chgData name="魏 星达" userId="ca17b13798aa44f7" providerId="LiveId" clId="{D8B5E3FB-3C5E-744C-8B7A-0B9AC8CAAA61}" dt="2021-11-12T04:54:37.947" v="6065" actId="478"/>
          <ac:spMkLst>
            <pc:docMk/>
            <pc:sldMk cId="2277191494" sldId="2652"/>
            <ac:spMk id="6" creationId="{F1602874-0AA6-A143-9E1D-A2106693E3F7}"/>
          </ac:spMkLst>
        </pc:spChg>
        <pc:spChg chg="add del mod">
          <ac:chgData name="魏 星达" userId="ca17b13798aa44f7" providerId="LiveId" clId="{D8B5E3FB-3C5E-744C-8B7A-0B9AC8CAAA61}" dt="2021-11-08T11:50:47.625" v="1074"/>
          <ac:spMkLst>
            <pc:docMk/>
            <pc:sldMk cId="2277191494" sldId="2652"/>
            <ac:spMk id="7" creationId="{986EC20C-DC74-5A4C-BBF5-BBEF73A2512B}"/>
          </ac:spMkLst>
        </pc:spChg>
        <pc:spChg chg="add del mod">
          <ac:chgData name="魏 星达" userId="ca17b13798aa44f7" providerId="LiveId" clId="{D8B5E3FB-3C5E-744C-8B7A-0B9AC8CAAA61}" dt="2021-11-08T11:50:47.625" v="1074"/>
          <ac:spMkLst>
            <pc:docMk/>
            <pc:sldMk cId="2277191494" sldId="2652"/>
            <ac:spMk id="8" creationId="{1C91F5CD-266D-054D-9D0D-D63F5CD47241}"/>
          </ac:spMkLst>
        </pc:spChg>
        <pc:spChg chg="add del mod">
          <ac:chgData name="魏 星达" userId="ca17b13798aa44f7" providerId="LiveId" clId="{D8B5E3FB-3C5E-744C-8B7A-0B9AC8CAAA61}" dt="2021-11-12T04:54:30.667" v="6062" actId="478"/>
          <ac:spMkLst>
            <pc:docMk/>
            <pc:sldMk cId="2277191494" sldId="2652"/>
            <ac:spMk id="8" creationId="{47240C5E-0276-3647-94F2-032E2401338B}"/>
          </ac:spMkLst>
        </pc:spChg>
        <pc:spChg chg="add del mod">
          <ac:chgData name="魏 星达" userId="ca17b13798aa44f7" providerId="LiveId" clId="{D8B5E3FB-3C5E-744C-8B7A-0B9AC8CAAA61}" dt="2021-11-08T11:50:47.625" v="1074"/>
          <ac:spMkLst>
            <pc:docMk/>
            <pc:sldMk cId="2277191494" sldId="2652"/>
            <ac:spMk id="9" creationId="{C45909CE-5DA4-C043-B6AD-2C651C876BBF}"/>
          </ac:spMkLst>
        </pc:spChg>
        <pc:spChg chg="add del mod">
          <ac:chgData name="魏 星达" userId="ca17b13798aa44f7" providerId="LiveId" clId="{D8B5E3FB-3C5E-744C-8B7A-0B9AC8CAAA61}" dt="2021-11-08T11:50:47.625" v="1074"/>
          <ac:spMkLst>
            <pc:docMk/>
            <pc:sldMk cId="2277191494" sldId="2652"/>
            <ac:spMk id="10" creationId="{1B4CB7F3-E063-C542-A895-56961B7B6F0E}"/>
          </ac:spMkLst>
        </pc:spChg>
        <pc:spChg chg="add del mod">
          <ac:chgData name="魏 星达" userId="ca17b13798aa44f7" providerId="LiveId" clId="{D8B5E3FB-3C5E-744C-8B7A-0B9AC8CAAA61}" dt="2021-11-08T11:50:47.625" v="1074"/>
          <ac:spMkLst>
            <pc:docMk/>
            <pc:sldMk cId="2277191494" sldId="2652"/>
            <ac:spMk id="11" creationId="{6B37EF1F-B920-0F4B-B5F1-7348250A4218}"/>
          </ac:spMkLst>
        </pc:spChg>
        <pc:spChg chg="add del mod">
          <ac:chgData name="魏 星达" userId="ca17b13798aa44f7" providerId="LiveId" clId="{D8B5E3FB-3C5E-744C-8B7A-0B9AC8CAAA61}" dt="2021-11-08T11:50:47.625" v="1074"/>
          <ac:spMkLst>
            <pc:docMk/>
            <pc:sldMk cId="2277191494" sldId="2652"/>
            <ac:spMk id="12" creationId="{81203613-414C-C040-8735-3AE3205C1CA9}"/>
          </ac:spMkLst>
        </pc:spChg>
        <pc:spChg chg="add del mod">
          <ac:chgData name="魏 星达" userId="ca17b13798aa44f7" providerId="LiveId" clId="{D8B5E3FB-3C5E-744C-8B7A-0B9AC8CAAA61}" dt="2021-11-08T11:50:47.625" v="1074"/>
          <ac:spMkLst>
            <pc:docMk/>
            <pc:sldMk cId="2277191494" sldId="2652"/>
            <ac:spMk id="13" creationId="{F618F173-C767-8D42-B882-51080CDAC9B9}"/>
          </ac:spMkLst>
        </pc:spChg>
        <pc:spChg chg="add del mod">
          <ac:chgData name="魏 星达" userId="ca17b13798aa44f7" providerId="LiveId" clId="{D8B5E3FB-3C5E-744C-8B7A-0B9AC8CAAA61}" dt="2021-11-08T11:50:47.625" v="1074"/>
          <ac:spMkLst>
            <pc:docMk/>
            <pc:sldMk cId="2277191494" sldId="2652"/>
            <ac:spMk id="14" creationId="{A4309853-085D-124F-A50A-BA2E0697965C}"/>
          </ac:spMkLst>
        </pc:spChg>
        <pc:spChg chg="add del mod">
          <ac:chgData name="魏 星达" userId="ca17b13798aa44f7" providerId="LiveId" clId="{D8B5E3FB-3C5E-744C-8B7A-0B9AC8CAAA61}" dt="2021-11-08T11:50:47.625" v="1074"/>
          <ac:spMkLst>
            <pc:docMk/>
            <pc:sldMk cId="2277191494" sldId="2652"/>
            <ac:spMk id="15" creationId="{ED682F2F-B3EF-9D4C-B31D-45F65121929F}"/>
          </ac:spMkLst>
        </pc:spChg>
        <pc:spChg chg="add del mod">
          <ac:chgData name="魏 星达" userId="ca17b13798aa44f7" providerId="LiveId" clId="{D8B5E3FB-3C5E-744C-8B7A-0B9AC8CAAA61}" dt="2021-11-08T11:50:47.625" v="1074"/>
          <ac:spMkLst>
            <pc:docMk/>
            <pc:sldMk cId="2277191494" sldId="2652"/>
            <ac:spMk id="16" creationId="{7258E7D9-67F2-7443-ABFF-A9C8ACAB5E56}"/>
          </ac:spMkLst>
        </pc:spChg>
        <pc:spChg chg="add del mod">
          <ac:chgData name="魏 星达" userId="ca17b13798aa44f7" providerId="LiveId" clId="{D8B5E3FB-3C5E-744C-8B7A-0B9AC8CAAA61}" dt="2021-11-08T11:50:47.625" v="1074"/>
          <ac:spMkLst>
            <pc:docMk/>
            <pc:sldMk cId="2277191494" sldId="2652"/>
            <ac:spMk id="17" creationId="{E51395E2-8E5B-2B47-B2AA-76D821EA5739}"/>
          </ac:spMkLst>
        </pc:spChg>
        <pc:spChg chg="add del mod">
          <ac:chgData name="魏 星达" userId="ca17b13798aa44f7" providerId="LiveId" clId="{D8B5E3FB-3C5E-744C-8B7A-0B9AC8CAAA61}" dt="2021-11-08T11:50:47.625" v="1074"/>
          <ac:spMkLst>
            <pc:docMk/>
            <pc:sldMk cId="2277191494" sldId="2652"/>
            <ac:spMk id="18" creationId="{28A5F6A8-E057-C64E-AF98-9E6B7288E063}"/>
          </ac:spMkLst>
        </pc:spChg>
        <pc:spChg chg="add del mod">
          <ac:chgData name="魏 星达" userId="ca17b13798aa44f7" providerId="LiveId" clId="{D8B5E3FB-3C5E-744C-8B7A-0B9AC8CAAA61}" dt="2021-11-08T11:50:47.625" v="1074"/>
          <ac:spMkLst>
            <pc:docMk/>
            <pc:sldMk cId="2277191494" sldId="2652"/>
            <ac:spMk id="19" creationId="{41B67410-64DE-3344-857C-DB57600B2499}"/>
          </ac:spMkLst>
        </pc:spChg>
        <pc:spChg chg="add del mod">
          <ac:chgData name="魏 星达" userId="ca17b13798aa44f7" providerId="LiveId" clId="{D8B5E3FB-3C5E-744C-8B7A-0B9AC8CAAA61}" dt="2021-11-12T04:54:37.947" v="6065" actId="478"/>
          <ac:spMkLst>
            <pc:docMk/>
            <pc:sldMk cId="2277191494" sldId="2652"/>
            <ac:spMk id="21" creationId="{AEC0EB60-B166-2C4A-ABC2-E47177895FBF}"/>
          </ac:spMkLst>
        </pc:spChg>
        <pc:spChg chg="add del mod">
          <ac:chgData name="魏 星达" userId="ca17b13798aa44f7" providerId="LiveId" clId="{D8B5E3FB-3C5E-744C-8B7A-0B9AC8CAAA61}" dt="2021-11-12T04:54:37.947" v="6065" actId="478"/>
          <ac:spMkLst>
            <pc:docMk/>
            <pc:sldMk cId="2277191494" sldId="2652"/>
            <ac:spMk id="22" creationId="{9529E514-8022-644D-B02B-924225EAA1C6}"/>
          </ac:spMkLst>
        </pc:spChg>
        <pc:spChg chg="add del mod">
          <ac:chgData name="魏 星达" userId="ca17b13798aa44f7" providerId="LiveId" clId="{D8B5E3FB-3C5E-744C-8B7A-0B9AC8CAAA61}" dt="2021-11-12T04:54:37.947" v="6065" actId="478"/>
          <ac:spMkLst>
            <pc:docMk/>
            <pc:sldMk cId="2277191494" sldId="2652"/>
            <ac:spMk id="23" creationId="{DB5963BB-9FD7-5B48-9941-C13E4FFD3492}"/>
          </ac:spMkLst>
        </pc:spChg>
        <pc:spChg chg="add del mod">
          <ac:chgData name="魏 星达" userId="ca17b13798aa44f7" providerId="LiveId" clId="{D8B5E3FB-3C5E-744C-8B7A-0B9AC8CAAA61}" dt="2021-11-12T04:54:43.656" v="6066" actId="478"/>
          <ac:spMkLst>
            <pc:docMk/>
            <pc:sldMk cId="2277191494" sldId="2652"/>
            <ac:spMk id="24" creationId="{4168B360-3D36-9F40-AD52-915CC469C153}"/>
          </ac:spMkLst>
        </pc:spChg>
        <pc:spChg chg="add mod">
          <ac:chgData name="魏 星达" userId="ca17b13798aa44f7" providerId="LiveId" clId="{D8B5E3FB-3C5E-744C-8B7A-0B9AC8CAAA61}" dt="2021-11-12T04:55:16.698" v="6086" actId="1076"/>
          <ac:spMkLst>
            <pc:docMk/>
            <pc:sldMk cId="2277191494" sldId="2652"/>
            <ac:spMk id="27" creationId="{DFF52DF6-C49D-EA41-8171-3D8F457395D5}"/>
          </ac:spMkLst>
        </pc:spChg>
        <pc:spChg chg="add del mod">
          <ac:chgData name="魏 星达" userId="ca17b13798aa44f7" providerId="LiveId" clId="{D8B5E3FB-3C5E-744C-8B7A-0B9AC8CAAA61}" dt="2021-11-12T04:54:37.947" v="6065" actId="478"/>
          <ac:spMkLst>
            <pc:docMk/>
            <pc:sldMk cId="2277191494" sldId="2652"/>
            <ac:spMk id="29" creationId="{34136873-E00F-EA4B-8B80-8C1F5F12F819}"/>
          </ac:spMkLst>
        </pc:spChg>
        <pc:spChg chg="add del mod">
          <ac:chgData name="魏 星达" userId="ca17b13798aa44f7" providerId="LiveId" clId="{D8B5E3FB-3C5E-744C-8B7A-0B9AC8CAAA61}" dt="2021-11-12T04:54:43.656" v="6066" actId="478"/>
          <ac:spMkLst>
            <pc:docMk/>
            <pc:sldMk cId="2277191494" sldId="2652"/>
            <ac:spMk id="34" creationId="{92C11F4D-FEBF-414D-9109-C75C79253DA6}"/>
          </ac:spMkLst>
        </pc:spChg>
        <pc:spChg chg="add del mod">
          <ac:chgData name="魏 星达" userId="ca17b13798aa44f7" providerId="LiveId" clId="{D8B5E3FB-3C5E-744C-8B7A-0B9AC8CAAA61}" dt="2021-11-12T04:54:33.170" v="6064" actId="478"/>
          <ac:spMkLst>
            <pc:docMk/>
            <pc:sldMk cId="2277191494" sldId="2652"/>
            <ac:spMk id="35" creationId="{5597C99A-3A9A-DB4B-876B-C811AB6B9EF6}"/>
          </ac:spMkLst>
        </pc:spChg>
        <pc:graphicFrameChg chg="add mod">
          <ac:chgData name="魏 星达" userId="ca17b13798aa44f7" providerId="LiveId" clId="{D8B5E3FB-3C5E-744C-8B7A-0B9AC8CAAA61}" dt="2021-11-12T04:55:16.698" v="6086" actId="1076"/>
          <ac:graphicFrameMkLst>
            <pc:docMk/>
            <pc:sldMk cId="2277191494" sldId="2652"/>
            <ac:graphicFrameMk id="25" creationId="{0D1B7A1B-6E3C-BA48-9408-2E2F37B224E8}"/>
          </ac:graphicFrameMkLst>
        </pc:graphicFrameChg>
        <pc:picChg chg="add del mod">
          <ac:chgData name="魏 星达" userId="ca17b13798aa44f7" providerId="LiveId" clId="{D8B5E3FB-3C5E-744C-8B7A-0B9AC8CAAA61}" dt="2021-11-12T04:54:37.947" v="6065" actId="478"/>
          <ac:picMkLst>
            <pc:docMk/>
            <pc:sldMk cId="2277191494" sldId="2652"/>
            <ac:picMk id="20" creationId="{12E5CCDF-707B-FC4E-BE0C-5441D5D5D955}"/>
          </ac:picMkLst>
        </pc:picChg>
        <pc:cxnChg chg="add del mod">
          <ac:chgData name="魏 星达" userId="ca17b13798aa44f7" providerId="LiveId" clId="{D8B5E3FB-3C5E-744C-8B7A-0B9AC8CAAA61}" dt="2021-11-12T04:54:43.656" v="6066" actId="478"/>
          <ac:cxnSpMkLst>
            <pc:docMk/>
            <pc:sldMk cId="2277191494" sldId="2652"/>
            <ac:cxnSpMk id="26" creationId="{196CC691-7238-2240-8AC0-6ED923840A5A}"/>
          </ac:cxnSpMkLst>
        </pc:cxnChg>
        <pc:cxnChg chg="add del mod">
          <ac:chgData name="魏 星达" userId="ca17b13798aa44f7" providerId="LiveId" clId="{D8B5E3FB-3C5E-744C-8B7A-0B9AC8CAAA61}" dt="2021-11-12T04:54:43.656" v="6066" actId="478"/>
          <ac:cxnSpMkLst>
            <pc:docMk/>
            <pc:sldMk cId="2277191494" sldId="2652"/>
            <ac:cxnSpMk id="30" creationId="{3B10005D-8724-3945-96BD-9BE3DDEC00F7}"/>
          </ac:cxnSpMkLst>
        </pc:cxnChg>
        <pc:cxnChg chg="add del mod">
          <ac:chgData name="魏 星达" userId="ca17b13798aa44f7" providerId="LiveId" clId="{D8B5E3FB-3C5E-744C-8B7A-0B9AC8CAAA61}" dt="2021-11-12T04:54:43.656" v="6066" actId="478"/>
          <ac:cxnSpMkLst>
            <pc:docMk/>
            <pc:sldMk cId="2277191494" sldId="2652"/>
            <ac:cxnSpMk id="31" creationId="{735FBC6F-060B-BE4D-8FE3-E9A5DA0025FB}"/>
          </ac:cxnSpMkLst>
        </pc:cxnChg>
      </pc:sldChg>
      <pc:sldChg chg="new del">
        <pc:chgData name="魏 星达" userId="ca17b13798aa44f7" providerId="LiveId" clId="{D8B5E3FB-3C5E-744C-8B7A-0B9AC8CAAA61}" dt="2021-11-08T11:37:11.573" v="206" actId="680"/>
        <pc:sldMkLst>
          <pc:docMk/>
          <pc:sldMk cId="1389984372" sldId="2653"/>
        </pc:sldMkLst>
      </pc:sldChg>
      <pc:sldChg chg="modSp new del mod">
        <pc:chgData name="魏 星达" userId="ca17b13798aa44f7" providerId="LiveId" clId="{D8B5E3FB-3C5E-744C-8B7A-0B9AC8CAAA61}" dt="2021-11-12T07:02:51.054" v="7948" actId="2696"/>
        <pc:sldMkLst>
          <pc:docMk/>
          <pc:sldMk cId="4243528838" sldId="2653"/>
        </pc:sldMkLst>
        <pc:spChg chg="mod">
          <ac:chgData name="魏 星达" userId="ca17b13798aa44f7" providerId="LiveId" clId="{D8B5E3FB-3C5E-744C-8B7A-0B9AC8CAAA61}" dt="2021-11-08T11:39:38.471" v="637" actId="20577"/>
          <ac:spMkLst>
            <pc:docMk/>
            <pc:sldMk cId="4243528838" sldId="2653"/>
            <ac:spMk id="2" creationId="{F6B72A24-C80E-2B49-99AC-873383DE90A6}"/>
          </ac:spMkLst>
        </pc:spChg>
        <pc:spChg chg="mod">
          <ac:chgData name="魏 星达" userId="ca17b13798aa44f7" providerId="LiveId" clId="{D8B5E3FB-3C5E-744C-8B7A-0B9AC8CAAA61}" dt="2021-11-08T11:43:42.298" v="879" actId="20577"/>
          <ac:spMkLst>
            <pc:docMk/>
            <pc:sldMk cId="4243528838" sldId="2653"/>
            <ac:spMk id="3" creationId="{536E320B-C4CD-ED46-B950-353AC4302F4B}"/>
          </ac:spMkLst>
        </pc:spChg>
      </pc:sldChg>
      <pc:sldChg chg="new del">
        <pc:chgData name="魏 星达" userId="ca17b13798aa44f7" providerId="LiveId" clId="{D8B5E3FB-3C5E-744C-8B7A-0B9AC8CAAA61}" dt="2021-11-08T11:51:42.786" v="1085" actId="680"/>
        <pc:sldMkLst>
          <pc:docMk/>
          <pc:sldMk cId="2150956381" sldId="2654"/>
        </pc:sldMkLst>
      </pc:sldChg>
      <pc:sldChg chg="addSp modSp new mod modAnim">
        <pc:chgData name="魏 星达" userId="ca17b13798aa44f7" providerId="LiveId" clId="{D8B5E3FB-3C5E-744C-8B7A-0B9AC8CAAA61}" dt="2021-11-10T05:18:49.447" v="1497"/>
        <pc:sldMkLst>
          <pc:docMk/>
          <pc:sldMk cId="3306522055" sldId="2654"/>
        </pc:sldMkLst>
        <pc:spChg chg="mod">
          <ac:chgData name="魏 星达" userId="ca17b13798aa44f7" providerId="LiveId" clId="{D8B5E3FB-3C5E-744C-8B7A-0B9AC8CAAA61}" dt="2021-11-10T05:15:29.937" v="1315" actId="20577"/>
          <ac:spMkLst>
            <pc:docMk/>
            <pc:sldMk cId="3306522055" sldId="2654"/>
            <ac:spMk id="2" creationId="{DA6E9BBF-69B1-B447-BA73-E1B91707BA1C}"/>
          </ac:spMkLst>
        </pc:spChg>
        <pc:spChg chg="mod">
          <ac:chgData name="魏 星达" userId="ca17b13798aa44f7" providerId="LiveId" clId="{D8B5E3FB-3C5E-744C-8B7A-0B9AC8CAAA61}" dt="2021-11-10T05:18:27.011" v="1489"/>
          <ac:spMkLst>
            <pc:docMk/>
            <pc:sldMk cId="3306522055" sldId="2654"/>
            <ac:spMk id="3" creationId="{1F06583F-ABFE-7749-BA14-1E999E818958}"/>
          </ac:spMkLst>
        </pc:spChg>
        <pc:spChg chg="add mod">
          <ac:chgData name="魏 星达" userId="ca17b13798aa44f7" providerId="LiveId" clId="{D8B5E3FB-3C5E-744C-8B7A-0B9AC8CAAA61}" dt="2021-11-10T05:18:46.985" v="1496" actId="1076"/>
          <ac:spMkLst>
            <pc:docMk/>
            <pc:sldMk cId="3306522055" sldId="2654"/>
            <ac:spMk id="5" creationId="{97D26A45-D7D5-FE4E-BC73-ECEFF2A8A874}"/>
          </ac:spMkLst>
        </pc:spChg>
      </pc:sldChg>
      <pc:sldChg chg="addSp delSp modSp new mod modNotesTx">
        <pc:chgData name="魏 星达" userId="ca17b13798aa44f7" providerId="LiveId" clId="{D8B5E3FB-3C5E-744C-8B7A-0B9AC8CAAA61}" dt="2021-11-11T13:15:22.678" v="2362" actId="2711"/>
        <pc:sldMkLst>
          <pc:docMk/>
          <pc:sldMk cId="1927577974" sldId="2655"/>
        </pc:sldMkLst>
        <pc:spChg chg="mod">
          <ac:chgData name="魏 星达" userId="ca17b13798aa44f7" providerId="LiveId" clId="{D8B5E3FB-3C5E-744C-8B7A-0B9AC8CAAA61}" dt="2021-11-10T05:19:07.098" v="1515" actId="20577"/>
          <ac:spMkLst>
            <pc:docMk/>
            <pc:sldMk cId="1927577974" sldId="2655"/>
            <ac:spMk id="2" creationId="{33CD23B9-83D4-1645-B482-C9865C3F3ACD}"/>
          </ac:spMkLst>
        </pc:spChg>
        <pc:spChg chg="mod">
          <ac:chgData name="魏 星达" userId="ca17b13798aa44f7" providerId="LiveId" clId="{D8B5E3FB-3C5E-744C-8B7A-0B9AC8CAAA61}" dt="2021-11-11T13:15:22.678" v="2362" actId="2711"/>
          <ac:spMkLst>
            <pc:docMk/>
            <pc:sldMk cId="1927577974" sldId="2655"/>
            <ac:spMk id="3" creationId="{A7669EFA-672A-234B-86E9-6CD010DBC2AD}"/>
          </ac:spMkLst>
        </pc:spChg>
        <pc:picChg chg="add del">
          <ac:chgData name="魏 星达" userId="ca17b13798aa44f7" providerId="LiveId" clId="{D8B5E3FB-3C5E-744C-8B7A-0B9AC8CAAA61}" dt="2021-11-10T05:19:04.560" v="1500"/>
          <ac:picMkLst>
            <pc:docMk/>
            <pc:sldMk cId="1927577974" sldId="2655"/>
            <ac:picMk id="1025" creationId="{097321E1-7556-514D-B750-A8F412F0219B}"/>
          </ac:picMkLst>
        </pc:picChg>
      </pc:sldChg>
      <pc:sldChg chg="addSp delSp modSp new mod modNotesTx">
        <pc:chgData name="魏 星达" userId="ca17b13798aa44f7" providerId="LiveId" clId="{D8B5E3FB-3C5E-744C-8B7A-0B9AC8CAAA61}" dt="2021-11-11T12:54:21.064" v="2259" actId="2085"/>
        <pc:sldMkLst>
          <pc:docMk/>
          <pc:sldMk cId="1219633917" sldId="2656"/>
        </pc:sldMkLst>
        <pc:spChg chg="mod">
          <ac:chgData name="魏 星达" userId="ca17b13798aa44f7" providerId="LiveId" clId="{D8B5E3FB-3C5E-744C-8B7A-0B9AC8CAAA61}" dt="2021-11-10T05:23:11.552" v="1737" actId="20577"/>
          <ac:spMkLst>
            <pc:docMk/>
            <pc:sldMk cId="1219633917" sldId="2656"/>
            <ac:spMk id="2" creationId="{BEF0A6B2-3361-134C-99AA-4132CDCEB973}"/>
          </ac:spMkLst>
        </pc:spChg>
        <pc:spChg chg="del mod">
          <ac:chgData name="魏 星达" userId="ca17b13798aa44f7" providerId="LiveId" clId="{D8B5E3FB-3C5E-744C-8B7A-0B9AC8CAAA61}" dt="2021-11-11T12:42:08.643" v="1794" actId="478"/>
          <ac:spMkLst>
            <pc:docMk/>
            <pc:sldMk cId="1219633917" sldId="2656"/>
            <ac:spMk id="3" creationId="{501F40EE-FBF7-9045-BC93-48644D730B72}"/>
          </ac:spMkLst>
        </pc:spChg>
        <pc:spChg chg="add del mod">
          <ac:chgData name="魏 星达" userId="ca17b13798aa44f7" providerId="LiveId" clId="{D8B5E3FB-3C5E-744C-8B7A-0B9AC8CAAA61}" dt="2021-11-11T12:44:47.911" v="1899" actId="478"/>
          <ac:spMkLst>
            <pc:docMk/>
            <pc:sldMk cId="1219633917" sldId="2656"/>
            <ac:spMk id="5" creationId="{B468014A-2BC2-7941-A11E-FF7DCAC039C4}"/>
          </ac:spMkLst>
        </pc:spChg>
        <pc:spChg chg="add mod">
          <ac:chgData name="魏 星达" userId="ca17b13798aa44f7" providerId="LiveId" clId="{D8B5E3FB-3C5E-744C-8B7A-0B9AC8CAAA61}" dt="2021-11-11T12:42:40.095" v="1811" actId="1076"/>
          <ac:spMkLst>
            <pc:docMk/>
            <pc:sldMk cId="1219633917" sldId="2656"/>
            <ac:spMk id="6" creationId="{0E8AC604-2706-CD44-A694-C15F9C44375B}"/>
          </ac:spMkLst>
        </pc:spChg>
        <pc:spChg chg="add mod">
          <ac:chgData name="魏 星达" userId="ca17b13798aa44f7" providerId="LiveId" clId="{D8B5E3FB-3C5E-744C-8B7A-0B9AC8CAAA61}" dt="2021-11-11T12:42:40.095" v="1811" actId="1076"/>
          <ac:spMkLst>
            <pc:docMk/>
            <pc:sldMk cId="1219633917" sldId="2656"/>
            <ac:spMk id="7" creationId="{37A5EA68-F5A5-6546-8620-A6C839D0B4DC}"/>
          </ac:spMkLst>
        </pc:spChg>
        <pc:spChg chg="add mod">
          <ac:chgData name="魏 星达" userId="ca17b13798aa44f7" providerId="LiveId" clId="{D8B5E3FB-3C5E-744C-8B7A-0B9AC8CAAA61}" dt="2021-11-11T12:42:40.095" v="1811" actId="1076"/>
          <ac:spMkLst>
            <pc:docMk/>
            <pc:sldMk cId="1219633917" sldId="2656"/>
            <ac:spMk id="8" creationId="{4C358EFA-C65A-D942-912F-4594B803B591}"/>
          </ac:spMkLst>
        </pc:spChg>
        <pc:spChg chg="add mod">
          <ac:chgData name="魏 星达" userId="ca17b13798aa44f7" providerId="LiveId" clId="{D8B5E3FB-3C5E-744C-8B7A-0B9AC8CAAA61}" dt="2021-11-11T12:42:40.095" v="1811" actId="1076"/>
          <ac:spMkLst>
            <pc:docMk/>
            <pc:sldMk cId="1219633917" sldId="2656"/>
            <ac:spMk id="10" creationId="{4BD4092B-7C42-A541-A809-60E7344879F3}"/>
          </ac:spMkLst>
        </pc:spChg>
        <pc:spChg chg="add mod">
          <ac:chgData name="魏 星达" userId="ca17b13798aa44f7" providerId="LiveId" clId="{D8B5E3FB-3C5E-744C-8B7A-0B9AC8CAAA61}" dt="2021-11-11T12:51:10.977" v="2249" actId="14100"/>
          <ac:spMkLst>
            <pc:docMk/>
            <pc:sldMk cId="1219633917" sldId="2656"/>
            <ac:spMk id="13" creationId="{069AEF3E-5B1F-644F-936A-BDEE5CCC5261}"/>
          </ac:spMkLst>
        </pc:spChg>
        <pc:spChg chg="add mod">
          <ac:chgData name="魏 星达" userId="ca17b13798aa44f7" providerId="LiveId" clId="{D8B5E3FB-3C5E-744C-8B7A-0B9AC8CAAA61}" dt="2021-11-11T12:54:21.064" v="2259" actId="2085"/>
          <ac:spMkLst>
            <pc:docMk/>
            <pc:sldMk cId="1219633917" sldId="2656"/>
            <ac:spMk id="14" creationId="{A55F1922-3508-BF47-A77B-ED8A7F85EB2F}"/>
          </ac:spMkLst>
        </pc:spChg>
        <pc:spChg chg="add del mod">
          <ac:chgData name="魏 星达" userId="ca17b13798aa44f7" providerId="LiveId" clId="{D8B5E3FB-3C5E-744C-8B7A-0B9AC8CAAA61}" dt="2021-11-11T12:50:51.703" v="2238" actId="478"/>
          <ac:spMkLst>
            <pc:docMk/>
            <pc:sldMk cId="1219633917" sldId="2656"/>
            <ac:spMk id="15" creationId="{0C217F73-52EA-094F-9749-20C8F087EE25}"/>
          </ac:spMkLst>
        </pc:spChg>
        <pc:spChg chg="add mod">
          <ac:chgData name="魏 星达" userId="ca17b13798aa44f7" providerId="LiveId" clId="{D8B5E3FB-3C5E-744C-8B7A-0B9AC8CAAA61}" dt="2021-11-11T12:51:03.599" v="2247" actId="14100"/>
          <ac:spMkLst>
            <pc:docMk/>
            <pc:sldMk cId="1219633917" sldId="2656"/>
            <ac:spMk id="16" creationId="{B1B63914-8058-5648-AEA2-484C03ACBB31}"/>
          </ac:spMkLst>
        </pc:spChg>
        <pc:spChg chg="add mod">
          <ac:chgData name="魏 星达" userId="ca17b13798aa44f7" providerId="LiveId" clId="{D8B5E3FB-3C5E-744C-8B7A-0B9AC8CAAA61}" dt="2021-11-11T12:51:40.745" v="2251" actId="692"/>
          <ac:spMkLst>
            <pc:docMk/>
            <pc:sldMk cId="1219633917" sldId="2656"/>
            <ac:spMk id="17" creationId="{5A40F87F-C087-9E40-9400-1FD564B711AD}"/>
          </ac:spMkLst>
        </pc:spChg>
        <pc:spChg chg="add mod">
          <ac:chgData name="魏 星达" userId="ca17b13798aa44f7" providerId="LiveId" clId="{D8B5E3FB-3C5E-744C-8B7A-0B9AC8CAAA61}" dt="2021-11-11T12:52:02.008" v="2254" actId="14100"/>
          <ac:spMkLst>
            <pc:docMk/>
            <pc:sldMk cId="1219633917" sldId="2656"/>
            <ac:spMk id="18" creationId="{502C560B-3DBA-6E41-BD97-D54528A9F7F4}"/>
          </ac:spMkLst>
        </pc:spChg>
        <pc:cxnChg chg="add mod">
          <ac:chgData name="魏 星达" userId="ca17b13798aa44f7" providerId="LiveId" clId="{D8B5E3FB-3C5E-744C-8B7A-0B9AC8CAAA61}" dt="2021-11-11T12:42:40.095" v="1811" actId="1076"/>
          <ac:cxnSpMkLst>
            <pc:docMk/>
            <pc:sldMk cId="1219633917" sldId="2656"/>
            <ac:cxnSpMk id="9" creationId="{70C3AC02-11AA-744C-9DC6-528B01C5E48E}"/>
          </ac:cxnSpMkLst>
        </pc:cxnChg>
        <pc:cxnChg chg="add mod">
          <ac:chgData name="魏 星达" userId="ca17b13798aa44f7" providerId="LiveId" clId="{D8B5E3FB-3C5E-744C-8B7A-0B9AC8CAAA61}" dt="2021-11-11T12:42:40.095" v="1811" actId="1076"/>
          <ac:cxnSpMkLst>
            <pc:docMk/>
            <pc:sldMk cId="1219633917" sldId="2656"/>
            <ac:cxnSpMk id="11" creationId="{A68D9155-A6D7-DE46-88B3-8AF0F619F55F}"/>
          </ac:cxnSpMkLst>
        </pc:cxnChg>
        <pc:cxnChg chg="add mod">
          <ac:chgData name="魏 星达" userId="ca17b13798aa44f7" providerId="LiveId" clId="{D8B5E3FB-3C5E-744C-8B7A-0B9AC8CAAA61}" dt="2021-11-11T12:42:40.095" v="1811" actId="1076"/>
          <ac:cxnSpMkLst>
            <pc:docMk/>
            <pc:sldMk cId="1219633917" sldId="2656"/>
            <ac:cxnSpMk id="12" creationId="{D1672632-1CB6-4E4C-99C0-835B8AF7FDD1}"/>
          </ac:cxnSpMkLst>
        </pc:cxnChg>
      </pc:sldChg>
      <pc:sldChg chg="addSp delSp modSp new mod">
        <pc:chgData name="魏 星达" userId="ca17b13798aa44f7" providerId="LiveId" clId="{D8B5E3FB-3C5E-744C-8B7A-0B9AC8CAAA61}" dt="2021-11-12T04:43:52.182" v="5428" actId="20577"/>
        <pc:sldMkLst>
          <pc:docMk/>
          <pc:sldMk cId="724771330" sldId="2657"/>
        </pc:sldMkLst>
        <pc:spChg chg="mod">
          <ac:chgData name="魏 星达" userId="ca17b13798aa44f7" providerId="LiveId" clId="{D8B5E3FB-3C5E-744C-8B7A-0B9AC8CAAA61}" dt="2021-11-11T12:54:53.735" v="2261"/>
          <ac:spMkLst>
            <pc:docMk/>
            <pc:sldMk cId="724771330" sldId="2657"/>
            <ac:spMk id="2" creationId="{47379F17-9FD5-3243-BC84-B3C23DED87CD}"/>
          </ac:spMkLst>
        </pc:spChg>
        <pc:spChg chg="del">
          <ac:chgData name="魏 星达" userId="ca17b13798aa44f7" providerId="LiveId" clId="{D8B5E3FB-3C5E-744C-8B7A-0B9AC8CAAA61}" dt="2021-11-11T12:55:06.529" v="2263" actId="478"/>
          <ac:spMkLst>
            <pc:docMk/>
            <pc:sldMk cId="724771330" sldId="2657"/>
            <ac:spMk id="3" creationId="{21B9EC70-5B14-0D4E-A829-FC50C5D66279}"/>
          </ac:spMkLst>
        </pc:spChg>
        <pc:spChg chg="add mod">
          <ac:chgData name="魏 星达" userId="ca17b13798aa44f7" providerId="LiveId" clId="{D8B5E3FB-3C5E-744C-8B7A-0B9AC8CAAA61}" dt="2021-11-11T12:54:59.397" v="2262"/>
          <ac:spMkLst>
            <pc:docMk/>
            <pc:sldMk cId="724771330" sldId="2657"/>
            <ac:spMk id="5" creationId="{807150EC-40E9-2144-8F58-23245FACFB7B}"/>
          </ac:spMkLst>
        </pc:spChg>
        <pc:spChg chg="add mod">
          <ac:chgData name="魏 星达" userId="ca17b13798aa44f7" providerId="LiveId" clId="{D8B5E3FB-3C5E-744C-8B7A-0B9AC8CAAA61}" dt="2021-11-11T12:56:06.086" v="2285" actId="20577"/>
          <ac:spMkLst>
            <pc:docMk/>
            <pc:sldMk cId="724771330" sldId="2657"/>
            <ac:spMk id="7" creationId="{F24AE628-C96A-E14C-A965-F4126FFE6121}"/>
          </ac:spMkLst>
        </pc:spChg>
        <pc:spChg chg="add del mod">
          <ac:chgData name="魏 星达" userId="ca17b13798aa44f7" providerId="LiveId" clId="{D8B5E3FB-3C5E-744C-8B7A-0B9AC8CAAA61}" dt="2021-11-11T12:55:39.491" v="2271"/>
          <ac:spMkLst>
            <pc:docMk/>
            <pc:sldMk cId="724771330" sldId="2657"/>
            <ac:spMk id="8" creationId="{1DFC6349-F729-474F-A250-7C6F3F36EB8A}"/>
          </ac:spMkLst>
        </pc:spChg>
        <pc:spChg chg="add mod">
          <ac:chgData name="魏 星达" userId="ca17b13798aa44f7" providerId="LiveId" clId="{D8B5E3FB-3C5E-744C-8B7A-0B9AC8CAAA61}" dt="2021-11-11T12:56:15.064" v="2287" actId="1076"/>
          <ac:spMkLst>
            <pc:docMk/>
            <pc:sldMk cId="724771330" sldId="2657"/>
            <ac:spMk id="9" creationId="{EFC10CAC-8EC3-3444-B231-3A502AE854D0}"/>
          </ac:spMkLst>
        </pc:spChg>
        <pc:spChg chg="add del mod">
          <ac:chgData name="魏 星达" userId="ca17b13798aa44f7" providerId="LiveId" clId="{D8B5E3FB-3C5E-744C-8B7A-0B9AC8CAAA61}" dt="2021-11-11T13:02:20.606" v="2294" actId="478"/>
          <ac:spMkLst>
            <pc:docMk/>
            <pc:sldMk cId="724771330" sldId="2657"/>
            <ac:spMk id="10" creationId="{F060344E-8924-CA4F-9252-374B2265AB5D}"/>
          </ac:spMkLst>
        </pc:spChg>
        <pc:spChg chg="add mod">
          <ac:chgData name="魏 星达" userId="ca17b13798aa44f7" providerId="LiveId" clId="{D8B5E3FB-3C5E-744C-8B7A-0B9AC8CAAA61}" dt="2021-11-11T13:12:50.366" v="2309" actId="1076"/>
          <ac:spMkLst>
            <pc:docMk/>
            <pc:sldMk cId="724771330" sldId="2657"/>
            <ac:spMk id="11" creationId="{A8454581-2669-974F-9764-2E36CA17560A}"/>
          </ac:spMkLst>
        </pc:spChg>
        <pc:spChg chg="add mod">
          <ac:chgData name="魏 星达" userId="ca17b13798aa44f7" providerId="LiveId" clId="{D8B5E3FB-3C5E-744C-8B7A-0B9AC8CAAA61}" dt="2021-11-12T04:43:52.182" v="5428" actId="20577"/>
          <ac:spMkLst>
            <pc:docMk/>
            <pc:sldMk cId="724771330" sldId="2657"/>
            <ac:spMk id="12" creationId="{5C16C0C6-87CB-1243-952E-CDBB7B4C8725}"/>
          </ac:spMkLst>
        </pc:spChg>
        <pc:picChg chg="add mod">
          <ac:chgData name="魏 星达" userId="ca17b13798aa44f7" providerId="LiveId" clId="{D8B5E3FB-3C5E-744C-8B7A-0B9AC8CAAA61}" dt="2021-11-11T13:12:40.843" v="2305" actId="1076"/>
          <ac:picMkLst>
            <pc:docMk/>
            <pc:sldMk cId="724771330" sldId="2657"/>
            <ac:picMk id="6" creationId="{D2E2A52C-94C5-0046-A298-1239023CA58C}"/>
          </ac:picMkLst>
        </pc:picChg>
      </pc:sldChg>
      <pc:sldChg chg="addSp modSp add mod">
        <pc:chgData name="魏 星达" userId="ca17b13798aa44f7" providerId="LiveId" clId="{D8B5E3FB-3C5E-744C-8B7A-0B9AC8CAAA61}" dt="2021-11-11T12:54:37.862" v="2260" actId="2085"/>
        <pc:sldMkLst>
          <pc:docMk/>
          <pc:sldMk cId="1617193540" sldId="2658"/>
        </pc:sldMkLst>
        <pc:spChg chg="add mod">
          <ac:chgData name="魏 星达" userId="ca17b13798aa44f7" providerId="LiveId" clId="{D8B5E3FB-3C5E-744C-8B7A-0B9AC8CAAA61}" dt="2021-11-11T12:52:23.608" v="2256" actId="692"/>
          <ac:spMkLst>
            <pc:docMk/>
            <pc:sldMk cId="1617193540" sldId="2658"/>
            <ac:spMk id="3" creationId="{0F194689-2E64-8044-9982-A0EDFC4A96D8}"/>
          </ac:spMkLst>
        </pc:spChg>
        <pc:spChg chg="add mod">
          <ac:chgData name="魏 星达" userId="ca17b13798aa44f7" providerId="LiveId" clId="{D8B5E3FB-3C5E-744C-8B7A-0B9AC8CAAA61}" dt="2021-11-11T12:52:37.562" v="2258" actId="692"/>
          <ac:spMkLst>
            <pc:docMk/>
            <pc:sldMk cId="1617193540" sldId="2658"/>
            <ac:spMk id="5" creationId="{1C06474A-CF9A-9145-B676-770DD6E57E94}"/>
          </ac:spMkLst>
        </pc:spChg>
        <pc:spChg chg="mod">
          <ac:chgData name="魏 星达" userId="ca17b13798aa44f7" providerId="LiveId" clId="{D8B5E3FB-3C5E-744C-8B7A-0B9AC8CAAA61}" dt="2021-11-11T12:54:37.862" v="2260" actId="2085"/>
          <ac:spMkLst>
            <pc:docMk/>
            <pc:sldMk cId="1617193540" sldId="2658"/>
            <ac:spMk id="14" creationId="{A55F1922-3508-BF47-A77B-ED8A7F85EB2F}"/>
          </ac:spMkLst>
        </pc:spChg>
      </pc:sldChg>
      <pc:sldChg chg="modSp new mod">
        <pc:chgData name="魏 星达" userId="ca17b13798aa44f7" providerId="LiveId" clId="{D8B5E3FB-3C5E-744C-8B7A-0B9AC8CAAA61}" dt="2021-11-11T14:13:21.870" v="3439" actId="20577"/>
        <pc:sldMkLst>
          <pc:docMk/>
          <pc:sldMk cId="2731668716" sldId="2659"/>
        </pc:sldMkLst>
        <pc:spChg chg="mod">
          <ac:chgData name="魏 星达" userId="ca17b13798aa44f7" providerId="LiveId" clId="{D8B5E3FB-3C5E-744C-8B7A-0B9AC8CAAA61}" dt="2021-11-11T13:57:35.389" v="2784"/>
          <ac:spMkLst>
            <pc:docMk/>
            <pc:sldMk cId="2731668716" sldId="2659"/>
            <ac:spMk id="2" creationId="{887567E1-E60C-8A4A-9E05-C1C095B59F26}"/>
          </ac:spMkLst>
        </pc:spChg>
        <pc:spChg chg="mod">
          <ac:chgData name="魏 星达" userId="ca17b13798aa44f7" providerId="LiveId" clId="{D8B5E3FB-3C5E-744C-8B7A-0B9AC8CAAA61}" dt="2021-11-11T14:13:21.870" v="3439" actId="20577"/>
          <ac:spMkLst>
            <pc:docMk/>
            <pc:sldMk cId="2731668716" sldId="2659"/>
            <ac:spMk id="3" creationId="{645311D2-DA41-6A47-B19D-BCA56EA57F73}"/>
          </ac:spMkLst>
        </pc:spChg>
      </pc:sldChg>
      <pc:sldChg chg="addSp modSp add mod">
        <pc:chgData name="魏 星达" userId="ca17b13798aa44f7" providerId="LiveId" clId="{D8B5E3FB-3C5E-744C-8B7A-0B9AC8CAAA61}" dt="2021-11-11T13:22:15.990" v="2372" actId="1076"/>
        <pc:sldMkLst>
          <pc:docMk/>
          <pc:sldMk cId="540597255" sldId="2660"/>
        </pc:sldMkLst>
        <pc:spChg chg="add mod">
          <ac:chgData name="魏 星达" userId="ca17b13798aa44f7" providerId="LiveId" clId="{D8B5E3FB-3C5E-744C-8B7A-0B9AC8CAAA61}" dt="2021-11-11T13:14:45.060" v="2313" actId="692"/>
          <ac:spMkLst>
            <pc:docMk/>
            <pc:sldMk cId="540597255" sldId="2660"/>
            <ac:spMk id="3" creationId="{BD71F9EC-ADE1-9F42-A61D-06DD2A0FAD9E}"/>
          </ac:spMkLst>
        </pc:spChg>
        <pc:spChg chg="add mod">
          <ac:chgData name="魏 星达" userId="ca17b13798aa44f7" providerId="LiveId" clId="{D8B5E3FB-3C5E-744C-8B7A-0B9AC8CAAA61}" dt="2021-11-11T13:21:41.383" v="2364" actId="1076"/>
          <ac:spMkLst>
            <pc:docMk/>
            <pc:sldMk cId="540597255" sldId="2660"/>
            <ac:spMk id="8" creationId="{0B2B7E50-5D8A-C043-A4A5-7273BB3A2B33}"/>
          </ac:spMkLst>
        </pc:spChg>
        <pc:spChg chg="add mod">
          <ac:chgData name="魏 星达" userId="ca17b13798aa44f7" providerId="LiveId" clId="{D8B5E3FB-3C5E-744C-8B7A-0B9AC8CAAA61}" dt="2021-11-11T13:22:15.990" v="2372" actId="1076"/>
          <ac:spMkLst>
            <pc:docMk/>
            <pc:sldMk cId="540597255" sldId="2660"/>
            <ac:spMk id="10" creationId="{A96C5F18-F255-5644-A44D-EBB18EB47AE1}"/>
          </ac:spMkLst>
        </pc:spChg>
        <pc:grpChg chg="add">
          <ac:chgData name="魏 星达" userId="ca17b13798aa44f7" providerId="LiveId" clId="{D8B5E3FB-3C5E-744C-8B7A-0B9AC8CAAA61}" dt="2021-11-11T13:22:10.859" v="2371" actId="164"/>
          <ac:grpSpMkLst>
            <pc:docMk/>
            <pc:sldMk cId="540597255" sldId="2660"/>
            <ac:grpSpMk id="13" creationId="{AEC1477F-6562-1E4C-B441-91A0061267D3}"/>
          </ac:grpSpMkLst>
        </pc:grpChg>
      </pc:sldChg>
      <pc:sldChg chg="addSp delSp modSp add mod">
        <pc:chgData name="魏 星达" userId="ca17b13798aa44f7" providerId="LiveId" clId="{D8B5E3FB-3C5E-744C-8B7A-0B9AC8CAAA61}" dt="2021-11-11T13:25:54.501" v="2410" actId="207"/>
        <pc:sldMkLst>
          <pc:docMk/>
          <pc:sldMk cId="3140817402" sldId="2661"/>
        </pc:sldMkLst>
        <pc:spChg chg="del">
          <ac:chgData name="魏 星达" userId="ca17b13798aa44f7" providerId="LiveId" clId="{D8B5E3FB-3C5E-744C-8B7A-0B9AC8CAAA61}" dt="2021-11-11T13:22:22.067" v="2374" actId="478"/>
          <ac:spMkLst>
            <pc:docMk/>
            <pc:sldMk cId="3140817402" sldId="2661"/>
            <ac:spMk id="3" creationId="{BD71F9EC-ADE1-9F42-A61D-06DD2A0FAD9E}"/>
          </ac:spMkLst>
        </pc:spChg>
        <pc:spChg chg="mod">
          <ac:chgData name="魏 星达" userId="ca17b13798aa44f7" providerId="LiveId" clId="{D8B5E3FB-3C5E-744C-8B7A-0B9AC8CAAA61}" dt="2021-11-11T13:22:41.420" v="2375"/>
          <ac:spMkLst>
            <pc:docMk/>
            <pc:sldMk cId="3140817402" sldId="2661"/>
            <ac:spMk id="15" creationId="{2944F125-219F-6340-AB71-19FB46EEA948}"/>
          </ac:spMkLst>
        </pc:spChg>
        <pc:spChg chg="mod">
          <ac:chgData name="魏 星达" userId="ca17b13798aa44f7" providerId="LiveId" clId="{D8B5E3FB-3C5E-744C-8B7A-0B9AC8CAAA61}" dt="2021-11-11T13:22:47.235" v="2377" actId="20577"/>
          <ac:spMkLst>
            <pc:docMk/>
            <pc:sldMk cId="3140817402" sldId="2661"/>
            <ac:spMk id="16" creationId="{8F4BC04C-FCDF-7046-8076-C2BAC77DBCCF}"/>
          </ac:spMkLst>
        </pc:spChg>
        <pc:spChg chg="add mod">
          <ac:chgData name="魏 星达" userId="ca17b13798aa44f7" providerId="LiveId" clId="{D8B5E3FB-3C5E-744C-8B7A-0B9AC8CAAA61}" dt="2021-11-11T13:24:21.459" v="2386" actId="14100"/>
          <ac:spMkLst>
            <pc:docMk/>
            <pc:sldMk cId="3140817402" sldId="2661"/>
            <ac:spMk id="17" creationId="{7185CA2C-8891-8246-92E0-DFC7D2400F87}"/>
          </ac:spMkLst>
        </pc:spChg>
        <pc:spChg chg="add del">
          <ac:chgData name="魏 星达" userId="ca17b13798aa44f7" providerId="LiveId" clId="{D8B5E3FB-3C5E-744C-8B7A-0B9AC8CAAA61}" dt="2021-11-11T13:24:48.473" v="2388" actId="478"/>
          <ac:spMkLst>
            <pc:docMk/>
            <pc:sldMk cId="3140817402" sldId="2661"/>
            <ac:spMk id="18" creationId="{4A70967D-06D7-A245-A8E3-5EECCD1F29C7}"/>
          </ac:spMkLst>
        </pc:spChg>
        <pc:spChg chg="add">
          <ac:chgData name="魏 星达" userId="ca17b13798aa44f7" providerId="LiveId" clId="{D8B5E3FB-3C5E-744C-8B7A-0B9AC8CAAA61}" dt="2021-11-11T13:24:56.608" v="2389" actId="11529"/>
          <ac:spMkLst>
            <pc:docMk/>
            <pc:sldMk cId="3140817402" sldId="2661"/>
            <ac:spMk id="19" creationId="{22247B93-5A8F-7842-B138-64F09E9FACA2}"/>
          </ac:spMkLst>
        </pc:spChg>
        <pc:spChg chg="add mod">
          <ac:chgData name="魏 星达" userId="ca17b13798aa44f7" providerId="LiveId" clId="{D8B5E3FB-3C5E-744C-8B7A-0B9AC8CAAA61}" dt="2021-11-11T13:25:50.564" v="2408" actId="14100"/>
          <ac:spMkLst>
            <pc:docMk/>
            <pc:sldMk cId="3140817402" sldId="2661"/>
            <ac:spMk id="20" creationId="{8F20A878-79D6-BD4D-9D04-8DD99B966550}"/>
          </ac:spMkLst>
        </pc:spChg>
        <pc:spChg chg="add mod">
          <ac:chgData name="魏 星达" userId="ca17b13798aa44f7" providerId="LiveId" clId="{D8B5E3FB-3C5E-744C-8B7A-0B9AC8CAAA61}" dt="2021-11-11T13:25:54.501" v="2410" actId="207"/>
          <ac:spMkLst>
            <pc:docMk/>
            <pc:sldMk cId="3140817402" sldId="2661"/>
            <ac:spMk id="21" creationId="{6F846502-8DBE-2245-BE8C-B58265F7FC35}"/>
          </ac:spMkLst>
        </pc:spChg>
        <pc:grpChg chg="add mod">
          <ac:chgData name="魏 星达" userId="ca17b13798aa44f7" providerId="LiveId" clId="{D8B5E3FB-3C5E-744C-8B7A-0B9AC8CAAA61}" dt="2021-11-11T13:22:45.296" v="2376" actId="1076"/>
          <ac:grpSpMkLst>
            <pc:docMk/>
            <pc:sldMk cId="3140817402" sldId="2661"/>
            <ac:grpSpMk id="14" creationId="{B401835B-8C24-674D-ABE3-8C9E6A5DCC79}"/>
          </ac:grpSpMkLst>
        </pc:grpChg>
      </pc:sldChg>
      <pc:sldChg chg="addSp delSp modSp add mod">
        <pc:chgData name="魏 星达" userId="ca17b13798aa44f7" providerId="LiveId" clId="{D8B5E3FB-3C5E-744C-8B7A-0B9AC8CAAA61}" dt="2021-11-11T13:27:23.854" v="2427" actId="1076"/>
        <pc:sldMkLst>
          <pc:docMk/>
          <pc:sldMk cId="2541025214" sldId="2662"/>
        </pc:sldMkLst>
        <pc:spChg chg="mod">
          <ac:chgData name="魏 星达" userId="ca17b13798aa44f7" providerId="LiveId" clId="{D8B5E3FB-3C5E-744C-8B7A-0B9AC8CAAA61}" dt="2021-11-11T13:26:56.713" v="2417" actId="14100"/>
          <ac:spMkLst>
            <pc:docMk/>
            <pc:sldMk cId="2541025214" sldId="2662"/>
            <ac:spMk id="17" creationId="{7185CA2C-8891-8246-92E0-DFC7D2400F87}"/>
          </ac:spMkLst>
        </pc:spChg>
        <pc:spChg chg="del">
          <ac:chgData name="魏 星达" userId="ca17b13798aa44f7" providerId="LiveId" clId="{D8B5E3FB-3C5E-744C-8B7A-0B9AC8CAAA61}" dt="2021-11-11T13:26:37.544" v="2412" actId="478"/>
          <ac:spMkLst>
            <pc:docMk/>
            <pc:sldMk cId="2541025214" sldId="2662"/>
            <ac:spMk id="19" creationId="{22247B93-5A8F-7842-B138-64F09E9FACA2}"/>
          </ac:spMkLst>
        </pc:spChg>
        <pc:spChg chg="del">
          <ac:chgData name="魏 星达" userId="ca17b13798aa44f7" providerId="LiveId" clId="{D8B5E3FB-3C5E-744C-8B7A-0B9AC8CAAA61}" dt="2021-11-11T13:26:38.959" v="2413" actId="478"/>
          <ac:spMkLst>
            <pc:docMk/>
            <pc:sldMk cId="2541025214" sldId="2662"/>
            <ac:spMk id="20" creationId="{8F20A878-79D6-BD4D-9D04-8DD99B966550}"/>
          </ac:spMkLst>
        </pc:spChg>
        <pc:spChg chg="del">
          <ac:chgData name="魏 星达" userId="ca17b13798aa44f7" providerId="LiveId" clId="{D8B5E3FB-3C5E-744C-8B7A-0B9AC8CAAA61}" dt="2021-11-11T13:26:37.544" v="2412" actId="478"/>
          <ac:spMkLst>
            <pc:docMk/>
            <pc:sldMk cId="2541025214" sldId="2662"/>
            <ac:spMk id="21" creationId="{6F846502-8DBE-2245-BE8C-B58265F7FC35}"/>
          </ac:spMkLst>
        </pc:spChg>
        <pc:spChg chg="mod">
          <ac:chgData name="魏 星达" userId="ca17b13798aa44f7" providerId="LiveId" clId="{D8B5E3FB-3C5E-744C-8B7A-0B9AC8CAAA61}" dt="2021-11-11T13:27:16.108" v="2425" actId="207"/>
          <ac:spMkLst>
            <pc:docMk/>
            <pc:sldMk cId="2541025214" sldId="2662"/>
            <ac:spMk id="23" creationId="{C4B5DE50-6F9D-7041-96A7-4C77A703F641}"/>
          </ac:spMkLst>
        </pc:spChg>
        <pc:spChg chg="mod">
          <ac:chgData name="魏 星达" userId="ca17b13798aa44f7" providerId="LiveId" clId="{D8B5E3FB-3C5E-744C-8B7A-0B9AC8CAAA61}" dt="2021-11-11T13:27:20.933" v="2426" actId="1076"/>
          <ac:spMkLst>
            <pc:docMk/>
            <pc:sldMk cId="2541025214" sldId="2662"/>
            <ac:spMk id="24" creationId="{A3F981AA-2B2E-854D-B424-4D9A44A6F449}"/>
          </ac:spMkLst>
        </pc:spChg>
        <pc:grpChg chg="add mod">
          <ac:chgData name="魏 星达" userId="ca17b13798aa44f7" providerId="LiveId" clId="{D8B5E3FB-3C5E-744C-8B7A-0B9AC8CAAA61}" dt="2021-11-11T13:27:23.854" v="2427" actId="1076"/>
          <ac:grpSpMkLst>
            <pc:docMk/>
            <pc:sldMk cId="2541025214" sldId="2662"/>
            <ac:grpSpMk id="22" creationId="{655B038C-870D-044F-A821-06BACE0F050A}"/>
          </ac:grpSpMkLst>
        </pc:grpChg>
      </pc:sldChg>
      <pc:sldChg chg="add del">
        <pc:chgData name="魏 星达" userId="ca17b13798aa44f7" providerId="LiveId" clId="{D8B5E3FB-3C5E-744C-8B7A-0B9AC8CAAA61}" dt="2021-11-11T13:24:15.467" v="2383"/>
        <pc:sldMkLst>
          <pc:docMk/>
          <pc:sldMk cId="3466828820" sldId="2662"/>
        </pc:sldMkLst>
      </pc:sldChg>
      <pc:sldChg chg="addSp modSp add mod">
        <pc:chgData name="魏 星达" userId="ca17b13798aa44f7" providerId="LiveId" clId="{D8B5E3FB-3C5E-744C-8B7A-0B9AC8CAAA61}" dt="2021-11-11T13:50:31.550" v="2436" actId="1076"/>
        <pc:sldMkLst>
          <pc:docMk/>
          <pc:sldMk cId="1269651683" sldId="2663"/>
        </pc:sldMkLst>
        <pc:spChg chg="mod">
          <ac:chgData name="魏 星达" userId="ca17b13798aa44f7" providerId="LiveId" clId="{D8B5E3FB-3C5E-744C-8B7A-0B9AC8CAAA61}" dt="2021-11-11T13:50:31.550" v="2436" actId="1076"/>
          <ac:spMkLst>
            <pc:docMk/>
            <pc:sldMk cId="1269651683" sldId="2663"/>
            <ac:spMk id="17" creationId="{7185CA2C-8891-8246-92E0-DFC7D2400F87}"/>
          </ac:spMkLst>
        </pc:spChg>
        <pc:spChg chg="mod">
          <ac:chgData name="魏 星达" userId="ca17b13798aa44f7" providerId="LiveId" clId="{D8B5E3FB-3C5E-744C-8B7A-0B9AC8CAAA61}" dt="2021-11-11T13:44:28.837" v="2432"/>
          <ac:spMkLst>
            <pc:docMk/>
            <pc:sldMk cId="1269651683" sldId="2663"/>
            <ac:spMk id="21" creationId="{8916E5FB-D220-5446-ADEC-8E937AFBAC33}"/>
          </ac:spMkLst>
        </pc:spChg>
        <pc:spChg chg="mod">
          <ac:chgData name="魏 星达" userId="ca17b13798aa44f7" providerId="LiveId" clId="{D8B5E3FB-3C5E-744C-8B7A-0B9AC8CAAA61}" dt="2021-11-11T13:44:33.154" v="2434" actId="20577"/>
          <ac:spMkLst>
            <pc:docMk/>
            <pc:sldMk cId="1269651683" sldId="2663"/>
            <ac:spMk id="25" creationId="{A8F69B50-9565-2040-B529-44400D642B11}"/>
          </ac:spMkLst>
        </pc:spChg>
        <pc:grpChg chg="add mod">
          <ac:chgData name="魏 星达" userId="ca17b13798aa44f7" providerId="LiveId" clId="{D8B5E3FB-3C5E-744C-8B7A-0B9AC8CAAA61}" dt="2021-11-11T13:44:38.354" v="2435" actId="1076"/>
          <ac:grpSpMkLst>
            <pc:docMk/>
            <pc:sldMk cId="1269651683" sldId="2663"/>
            <ac:grpSpMk id="20" creationId="{7700C439-5DC7-B840-997A-D87ADC2B2FF8}"/>
          </ac:grpSpMkLst>
        </pc:grpChg>
      </pc:sldChg>
      <pc:sldChg chg="addSp modSp add mod">
        <pc:chgData name="魏 星达" userId="ca17b13798aa44f7" providerId="LiveId" clId="{D8B5E3FB-3C5E-744C-8B7A-0B9AC8CAAA61}" dt="2021-11-11T13:51:39.160" v="2447" actId="11529"/>
        <pc:sldMkLst>
          <pc:docMk/>
          <pc:sldMk cId="865845595" sldId="2664"/>
        </pc:sldMkLst>
        <pc:spChg chg="add">
          <ac:chgData name="魏 星达" userId="ca17b13798aa44f7" providerId="LiveId" clId="{D8B5E3FB-3C5E-744C-8B7A-0B9AC8CAAA61}" dt="2021-11-11T13:51:39.160" v="2447" actId="11529"/>
          <ac:spMkLst>
            <pc:docMk/>
            <pc:sldMk cId="865845595" sldId="2664"/>
            <ac:spMk id="3" creationId="{53910223-E900-7E4A-AA8B-2D53F0520E16}"/>
          </ac:spMkLst>
        </pc:spChg>
        <pc:spChg chg="mod">
          <ac:chgData name="魏 星达" userId="ca17b13798aa44f7" providerId="LiveId" clId="{D8B5E3FB-3C5E-744C-8B7A-0B9AC8CAAA61}" dt="2021-11-11T13:50:52.253" v="2439" actId="1076"/>
          <ac:spMkLst>
            <pc:docMk/>
            <pc:sldMk cId="865845595" sldId="2664"/>
            <ac:spMk id="9" creationId="{EFC10CAC-8EC3-3444-B231-3A502AE854D0}"/>
          </ac:spMkLst>
        </pc:spChg>
        <pc:spChg chg="mod">
          <ac:chgData name="魏 星达" userId="ca17b13798aa44f7" providerId="LiveId" clId="{D8B5E3FB-3C5E-744C-8B7A-0B9AC8CAAA61}" dt="2021-11-11T13:51:09.841" v="2443" actId="1076"/>
          <ac:spMkLst>
            <pc:docMk/>
            <pc:sldMk cId="865845595" sldId="2664"/>
            <ac:spMk id="17" creationId="{7185CA2C-8891-8246-92E0-DFC7D2400F87}"/>
          </ac:spMkLst>
        </pc:spChg>
        <pc:spChg chg="mod">
          <ac:chgData name="魏 星达" userId="ca17b13798aa44f7" providerId="LiveId" clId="{D8B5E3FB-3C5E-744C-8B7A-0B9AC8CAAA61}" dt="2021-11-11T13:51:12.557" v="2444"/>
          <ac:spMkLst>
            <pc:docMk/>
            <pc:sldMk cId="865845595" sldId="2664"/>
            <ac:spMk id="27" creationId="{36C61B18-0AEF-6543-93B4-300794E3339D}"/>
          </ac:spMkLst>
        </pc:spChg>
        <pc:spChg chg="mod">
          <ac:chgData name="魏 星达" userId="ca17b13798aa44f7" providerId="LiveId" clId="{D8B5E3FB-3C5E-744C-8B7A-0B9AC8CAAA61}" dt="2021-11-11T13:51:19.598" v="2446" actId="20577"/>
          <ac:spMkLst>
            <pc:docMk/>
            <pc:sldMk cId="865845595" sldId="2664"/>
            <ac:spMk id="28" creationId="{796234D5-1300-BC44-B277-ADF445EC6F5E}"/>
          </ac:spMkLst>
        </pc:spChg>
        <pc:grpChg chg="add mod">
          <ac:chgData name="魏 星达" userId="ca17b13798aa44f7" providerId="LiveId" clId="{D8B5E3FB-3C5E-744C-8B7A-0B9AC8CAAA61}" dt="2021-11-11T13:51:16.390" v="2445" actId="1076"/>
          <ac:grpSpMkLst>
            <pc:docMk/>
            <pc:sldMk cId="865845595" sldId="2664"/>
            <ac:grpSpMk id="26" creationId="{ED386408-6186-2640-B8C0-BF43E036B8C7}"/>
          </ac:grpSpMkLst>
        </pc:grpChg>
      </pc:sldChg>
      <pc:sldChg chg="addSp delSp modSp add mod modAnim">
        <pc:chgData name="魏 星达" userId="ca17b13798aa44f7" providerId="LiveId" clId="{D8B5E3FB-3C5E-744C-8B7A-0B9AC8CAAA61}" dt="2021-11-11T13:53:59.538" v="2586" actId="2711"/>
        <pc:sldMkLst>
          <pc:docMk/>
          <pc:sldMk cId="1519343185" sldId="2665"/>
        </pc:sldMkLst>
        <pc:spChg chg="del">
          <ac:chgData name="魏 星达" userId="ca17b13798aa44f7" providerId="LiveId" clId="{D8B5E3FB-3C5E-744C-8B7A-0B9AC8CAAA61}" dt="2021-11-11T13:52:12.366" v="2450" actId="478"/>
          <ac:spMkLst>
            <pc:docMk/>
            <pc:sldMk cId="1519343185" sldId="2665"/>
            <ac:spMk id="3" creationId="{53910223-E900-7E4A-AA8B-2D53F0520E16}"/>
          </ac:spMkLst>
        </pc:spChg>
        <pc:spChg chg="del">
          <ac:chgData name="魏 星达" userId="ca17b13798aa44f7" providerId="LiveId" clId="{D8B5E3FB-3C5E-744C-8B7A-0B9AC8CAAA61}" dt="2021-11-11T13:52:09.798" v="2449" actId="478"/>
          <ac:spMkLst>
            <pc:docMk/>
            <pc:sldMk cId="1519343185" sldId="2665"/>
            <ac:spMk id="17" creationId="{7185CA2C-8891-8246-92E0-DFC7D2400F87}"/>
          </ac:spMkLst>
        </pc:spChg>
        <pc:spChg chg="mod">
          <ac:chgData name="魏 星达" userId="ca17b13798aa44f7" providerId="LiveId" clId="{D8B5E3FB-3C5E-744C-8B7A-0B9AC8CAAA61}" dt="2021-11-11T13:52:15.686" v="2451"/>
          <ac:spMkLst>
            <pc:docMk/>
            <pc:sldMk cId="1519343185" sldId="2665"/>
            <ac:spMk id="30" creationId="{2B158A7F-37FB-9547-816A-45429B3C8824}"/>
          </ac:spMkLst>
        </pc:spChg>
        <pc:spChg chg="mod">
          <ac:chgData name="魏 星达" userId="ca17b13798aa44f7" providerId="LiveId" clId="{D8B5E3FB-3C5E-744C-8B7A-0B9AC8CAAA61}" dt="2021-11-11T13:52:32.261" v="2458" actId="20577"/>
          <ac:spMkLst>
            <pc:docMk/>
            <pc:sldMk cId="1519343185" sldId="2665"/>
            <ac:spMk id="31" creationId="{05396585-2617-7F4A-AC7A-F035D5189714}"/>
          </ac:spMkLst>
        </pc:spChg>
        <pc:spChg chg="add mod">
          <ac:chgData name="魏 星达" userId="ca17b13798aa44f7" providerId="LiveId" clId="{D8B5E3FB-3C5E-744C-8B7A-0B9AC8CAAA61}" dt="2021-11-11T13:52:46.612" v="2461" actId="14100"/>
          <ac:spMkLst>
            <pc:docMk/>
            <pc:sldMk cId="1519343185" sldId="2665"/>
            <ac:spMk id="32" creationId="{A6A41E46-9A2A-9841-BDE0-8E5EC2C9F79E}"/>
          </ac:spMkLst>
        </pc:spChg>
        <pc:spChg chg="add mod">
          <ac:chgData name="魏 星达" userId="ca17b13798aa44f7" providerId="LiveId" clId="{D8B5E3FB-3C5E-744C-8B7A-0B9AC8CAAA61}" dt="2021-11-11T13:53:59.538" v="2586" actId="2711"/>
          <ac:spMkLst>
            <pc:docMk/>
            <pc:sldMk cId="1519343185" sldId="2665"/>
            <ac:spMk id="33" creationId="{DCF4113F-67C6-F244-80B2-0C588C993F48}"/>
          </ac:spMkLst>
        </pc:spChg>
        <pc:grpChg chg="add mod">
          <ac:chgData name="魏 星达" userId="ca17b13798aa44f7" providerId="LiveId" clId="{D8B5E3FB-3C5E-744C-8B7A-0B9AC8CAAA61}" dt="2021-11-11T13:52:55.845" v="2463" actId="166"/>
          <ac:grpSpMkLst>
            <pc:docMk/>
            <pc:sldMk cId="1519343185" sldId="2665"/>
            <ac:grpSpMk id="29" creationId="{3497770C-014E-7D4D-8835-559A576EA193}"/>
          </ac:grpSpMkLst>
        </pc:grpChg>
      </pc:sldChg>
      <pc:sldChg chg="addSp delSp modSp new mod">
        <pc:chgData name="魏 星达" userId="ca17b13798aa44f7" providerId="LiveId" clId="{D8B5E3FB-3C5E-744C-8B7A-0B9AC8CAAA61}" dt="2021-11-11T14:15:46.365" v="3563" actId="20577"/>
        <pc:sldMkLst>
          <pc:docMk/>
          <pc:sldMk cId="1158028843" sldId="2666"/>
        </pc:sldMkLst>
        <pc:spChg chg="mod">
          <ac:chgData name="魏 星达" userId="ca17b13798aa44f7" providerId="LiveId" clId="{D8B5E3FB-3C5E-744C-8B7A-0B9AC8CAAA61}" dt="2021-11-11T13:54:15.370" v="2604" actId="20577"/>
          <ac:spMkLst>
            <pc:docMk/>
            <pc:sldMk cId="1158028843" sldId="2666"/>
            <ac:spMk id="2" creationId="{C754FF9D-783B-914B-BE72-18632971A569}"/>
          </ac:spMkLst>
        </pc:spChg>
        <pc:spChg chg="mod">
          <ac:chgData name="魏 星达" userId="ca17b13798aa44f7" providerId="LiveId" clId="{D8B5E3FB-3C5E-744C-8B7A-0B9AC8CAAA61}" dt="2021-11-11T14:15:46.365" v="3563" actId="20577"/>
          <ac:spMkLst>
            <pc:docMk/>
            <pc:sldMk cId="1158028843" sldId="2666"/>
            <ac:spMk id="3" creationId="{8875F29D-6F03-5E47-B514-C6C701495B6D}"/>
          </ac:spMkLst>
        </pc:spChg>
        <pc:picChg chg="add del">
          <ac:chgData name="魏 星达" userId="ca17b13798aa44f7" providerId="LiveId" clId="{D8B5E3FB-3C5E-744C-8B7A-0B9AC8CAAA61}" dt="2021-11-11T13:54:11.840" v="2589"/>
          <ac:picMkLst>
            <pc:docMk/>
            <pc:sldMk cId="1158028843" sldId="2666"/>
            <ac:picMk id="1025" creationId="{32172DB1-2AE4-1842-B303-D66CB319F768}"/>
          </ac:picMkLst>
        </pc:picChg>
      </pc:sldChg>
      <pc:sldChg chg="modSp add mod">
        <pc:chgData name="魏 星达" userId="ca17b13798aa44f7" providerId="LiveId" clId="{D8B5E3FB-3C5E-744C-8B7A-0B9AC8CAAA61}" dt="2021-11-11T13:57:25.564" v="2783" actId="14100"/>
        <pc:sldMkLst>
          <pc:docMk/>
          <pc:sldMk cId="1373776168" sldId="2667"/>
        </pc:sldMkLst>
        <pc:spChg chg="mod">
          <ac:chgData name="魏 星达" userId="ca17b13798aa44f7" providerId="LiveId" clId="{D8B5E3FB-3C5E-744C-8B7A-0B9AC8CAAA61}" dt="2021-11-11T13:57:25.564" v="2783" actId="14100"/>
          <ac:spMkLst>
            <pc:docMk/>
            <pc:sldMk cId="1373776168" sldId="2667"/>
            <ac:spMk id="5" creationId="{97D26A45-D7D5-FE4E-BC73-ECEFF2A8A874}"/>
          </ac:spMkLst>
        </pc:spChg>
      </pc:sldChg>
      <pc:sldChg chg="addSp delSp modSp new mod">
        <pc:chgData name="魏 星达" userId="ca17b13798aa44f7" providerId="LiveId" clId="{D8B5E3FB-3C5E-744C-8B7A-0B9AC8CAAA61}" dt="2021-11-11T14:13:29.047" v="3440" actId="1076"/>
        <pc:sldMkLst>
          <pc:docMk/>
          <pc:sldMk cId="2503516562" sldId="2668"/>
        </pc:sldMkLst>
        <pc:spChg chg="mod">
          <ac:chgData name="魏 星达" userId="ca17b13798aa44f7" providerId="LiveId" clId="{D8B5E3FB-3C5E-744C-8B7A-0B9AC8CAAA61}" dt="2021-11-11T14:01:50.288" v="3051"/>
          <ac:spMkLst>
            <pc:docMk/>
            <pc:sldMk cId="2503516562" sldId="2668"/>
            <ac:spMk id="2" creationId="{940421BF-4CC0-C646-B330-307B4A4F94E0}"/>
          </ac:spMkLst>
        </pc:spChg>
        <pc:spChg chg="del">
          <ac:chgData name="魏 星达" userId="ca17b13798aa44f7" providerId="LiveId" clId="{D8B5E3FB-3C5E-744C-8B7A-0B9AC8CAAA61}" dt="2021-11-11T14:02:12.600" v="3054" actId="478"/>
          <ac:spMkLst>
            <pc:docMk/>
            <pc:sldMk cId="2503516562" sldId="2668"/>
            <ac:spMk id="3" creationId="{879073C2-974F-E34F-AE68-DD9F8CC0A2D9}"/>
          </ac:spMkLst>
        </pc:spChg>
        <pc:spChg chg="add del mod">
          <ac:chgData name="魏 星达" userId="ca17b13798aa44f7" providerId="LiveId" clId="{D8B5E3FB-3C5E-744C-8B7A-0B9AC8CAAA61}" dt="2021-11-11T14:05:44.490" v="3142" actId="478"/>
          <ac:spMkLst>
            <pc:docMk/>
            <pc:sldMk cId="2503516562" sldId="2668"/>
            <ac:spMk id="5" creationId="{E05BF90F-D109-4848-899C-7B006673D199}"/>
          </ac:spMkLst>
        </pc:spChg>
        <pc:spChg chg="add mod">
          <ac:chgData name="魏 星达" userId="ca17b13798aa44f7" providerId="LiveId" clId="{D8B5E3FB-3C5E-744C-8B7A-0B9AC8CAAA61}" dt="2021-11-11T14:12:22.818" v="3393" actId="1076"/>
          <ac:spMkLst>
            <pc:docMk/>
            <pc:sldMk cId="2503516562" sldId="2668"/>
            <ac:spMk id="7" creationId="{18F959E1-74AD-D34E-B6A3-8E4CAFE38295}"/>
          </ac:spMkLst>
        </pc:spChg>
        <pc:spChg chg="mod">
          <ac:chgData name="魏 星达" userId="ca17b13798aa44f7" providerId="LiveId" clId="{D8B5E3FB-3C5E-744C-8B7A-0B9AC8CAAA61}" dt="2021-11-11T14:02:07.181" v="3053"/>
          <ac:spMkLst>
            <pc:docMk/>
            <pc:sldMk cId="2503516562" sldId="2668"/>
            <ac:spMk id="9" creationId="{1AC781FF-0D34-2D47-8819-1716391C8673}"/>
          </ac:spMkLst>
        </pc:spChg>
        <pc:spChg chg="mod">
          <ac:chgData name="魏 星达" userId="ca17b13798aa44f7" providerId="LiveId" clId="{D8B5E3FB-3C5E-744C-8B7A-0B9AC8CAAA61}" dt="2021-11-11T14:02:49.529" v="3118" actId="20577"/>
          <ac:spMkLst>
            <pc:docMk/>
            <pc:sldMk cId="2503516562" sldId="2668"/>
            <ac:spMk id="10" creationId="{72E23887-BD1B-4847-93F3-BD22F25B1992}"/>
          </ac:spMkLst>
        </pc:spChg>
        <pc:spChg chg="add del mod">
          <ac:chgData name="魏 星达" userId="ca17b13798aa44f7" providerId="LiveId" clId="{D8B5E3FB-3C5E-744C-8B7A-0B9AC8CAAA61}" dt="2021-11-11T14:05:21.690" v="3126" actId="478"/>
          <ac:spMkLst>
            <pc:docMk/>
            <pc:sldMk cId="2503516562" sldId="2668"/>
            <ac:spMk id="11" creationId="{A2364C87-BF7D-6D47-80EF-6849E6AFC2A2}"/>
          </ac:spMkLst>
        </pc:spChg>
        <pc:spChg chg="add mod">
          <ac:chgData name="魏 星达" userId="ca17b13798aa44f7" providerId="LiveId" clId="{D8B5E3FB-3C5E-744C-8B7A-0B9AC8CAAA61}" dt="2021-11-11T14:12:33.870" v="3396" actId="113"/>
          <ac:spMkLst>
            <pc:docMk/>
            <pc:sldMk cId="2503516562" sldId="2668"/>
            <ac:spMk id="12" creationId="{D995F120-9CDB-6243-9E73-2FC8ECE56173}"/>
          </ac:spMkLst>
        </pc:spChg>
        <pc:spChg chg="add mod">
          <ac:chgData name="魏 星达" userId="ca17b13798aa44f7" providerId="LiveId" clId="{D8B5E3FB-3C5E-744C-8B7A-0B9AC8CAAA61}" dt="2021-11-11T14:12:50.835" v="3408" actId="1076"/>
          <ac:spMkLst>
            <pc:docMk/>
            <pc:sldMk cId="2503516562" sldId="2668"/>
            <ac:spMk id="13" creationId="{B2DF63F1-18F6-854B-94EE-D1229DEF9489}"/>
          </ac:spMkLst>
        </pc:spChg>
        <pc:spChg chg="add mod">
          <ac:chgData name="魏 星达" userId="ca17b13798aa44f7" providerId="LiveId" clId="{D8B5E3FB-3C5E-744C-8B7A-0B9AC8CAAA61}" dt="2021-11-11T14:12:41.468" v="3407" actId="20577"/>
          <ac:spMkLst>
            <pc:docMk/>
            <pc:sldMk cId="2503516562" sldId="2668"/>
            <ac:spMk id="14" creationId="{6FE1C20D-203E-7046-8DA7-AE974D90A1E3}"/>
          </ac:spMkLst>
        </pc:spChg>
        <pc:grpChg chg="add del mod">
          <ac:chgData name="魏 星达" userId="ca17b13798aa44f7" providerId="LiveId" clId="{D8B5E3FB-3C5E-744C-8B7A-0B9AC8CAAA61}" dt="2021-11-11T14:02:51.896" v="3119" actId="478"/>
          <ac:grpSpMkLst>
            <pc:docMk/>
            <pc:sldMk cId="2503516562" sldId="2668"/>
            <ac:grpSpMk id="8" creationId="{DCE7FFA0-D381-0A40-BC70-A1FC4837C74A}"/>
          </ac:grpSpMkLst>
        </pc:grpChg>
        <pc:picChg chg="add mod">
          <ac:chgData name="魏 星达" userId="ca17b13798aa44f7" providerId="LiveId" clId="{D8B5E3FB-3C5E-744C-8B7A-0B9AC8CAAA61}" dt="2021-11-11T14:13:29.047" v="3440" actId="1076"/>
          <ac:picMkLst>
            <pc:docMk/>
            <pc:sldMk cId="2503516562" sldId="2668"/>
            <ac:picMk id="6" creationId="{BD7D0F76-8BCB-2348-9444-7F04E0F0560C}"/>
          </ac:picMkLst>
        </pc:picChg>
      </pc:sldChg>
      <pc:sldChg chg="addSp modSp new mod modNotesTx">
        <pc:chgData name="魏 星达" userId="ca17b13798aa44f7" providerId="LiveId" clId="{D8B5E3FB-3C5E-744C-8B7A-0B9AC8CAAA61}" dt="2021-11-11T14:31:43.120" v="4257" actId="20577"/>
        <pc:sldMkLst>
          <pc:docMk/>
          <pc:sldMk cId="425916446" sldId="2669"/>
        </pc:sldMkLst>
        <pc:spChg chg="mod">
          <ac:chgData name="魏 星达" userId="ca17b13798aa44f7" providerId="LiveId" clId="{D8B5E3FB-3C5E-744C-8B7A-0B9AC8CAAA61}" dt="2021-11-11T14:13:34.392" v="3442"/>
          <ac:spMkLst>
            <pc:docMk/>
            <pc:sldMk cId="425916446" sldId="2669"/>
            <ac:spMk id="2" creationId="{14A3A69F-C2AB-B644-952E-A8D63F606B30}"/>
          </ac:spMkLst>
        </pc:spChg>
        <pc:spChg chg="mod">
          <ac:chgData name="魏 星达" userId="ca17b13798aa44f7" providerId="LiveId" clId="{D8B5E3FB-3C5E-744C-8B7A-0B9AC8CAAA61}" dt="2021-11-11T14:31:43.120" v="4257" actId="20577"/>
          <ac:spMkLst>
            <pc:docMk/>
            <pc:sldMk cId="425916446" sldId="2669"/>
            <ac:spMk id="3" creationId="{4E731132-F9DC-E142-A514-AC4738C1743A}"/>
          </ac:spMkLst>
        </pc:spChg>
        <pc:picChg chg="add mod">
          <ac:chgData name="魏 星达" userId="ca17b13798aa44f7" providerId="LiveId" clId="{D8B5E3FB-3C5E-744C-8B7A-0B9AC8CAAA61}" dt="2021-11-11T14:19:40.281" v="3684" actId="1076"/>
          <ac:picMkLst>
            <pc:docMk/>
            <pc:sldMk cId="425916446" sldId="2669"/>
            <ac:picMk id="2050" creationId="{80576CC5-E51B-DE4B-A9EA-54D689789BD5}"/>
          </ac:picMkLst>
        </pc:picChg>
      </pc:sldChg>
      <pc:sldChg chg="modSp add mod">
        <pc:chgData name="魏 星达" userId="ca17b13798aa44f7" providerId="LiveId" clId="{D8B5E3FB-3C5E-744C-8B7A-0B9AC8CAAA61}" dt="2021-11-11T14:20:59.739" v="3764" actId="14100"/>
        <pc:sldMkLst>
          <pc:docMk/>
          <pc:sldMk cId="1679533399" sldId="2670"/>
        </pc:sldMkLst>
        <pc:spChg chg="mod">
          <ac:chgData name="魏 星达" userId="ca17b13798aa44f7" providerId="LiveId" clId="{D8B5E3FB-3C5E-744C-8B7A-0B9AC8CAAA61}" dt="2021-11-11T14:20:59.739" v="3764" actId="14100"/>
          <ac:spMkLst>
            <pc:docMk/>
            <pc:sldMk cId="1679533399" sldId="2670"/>
            <ac:spMk id="5" creationId="{97D26A45-D7D5-FE4E-BC73-ECEFF2A8A874}"/>
          </ac:spMkLst>
        </pc:spChg>
      </pc:sldChg>
      <pc:sldChg chg="addSp modSp new mod">
        <pc:chgData name="魏 星达" userId="ca17b13798aa44f7" providerId="LiveId" clId="{D8B5E3FB-3C5E-744C-8B7A-0B9AC8CAAA61}" dt="2021-11-11T14:23:21.485" v="3966" actId="20577"/>
        <pc:sldMkLst>
          <pc:docMk/>
          <pc:sldMk cId="2135394466" sldId="2671"/>
        </pc:sldMkLst>
        <pc:spChg chg="mod">
          <ac:chgData name="魏 星达" userId="ca17b13798aa44f7" providerId="LiveId" clId="{D8B5E3FB-3C5E-744C-8B7A-0B9AC8CAAA61}" dt="2021-11-11T14:21:24.078" v="3797" actId="20577"/>
          <ac:spMkLst>
            <pc:docMk/>
            <pc:sldMk cId="2135394466" sldId="2671"/>
            <ac:spMk id="2" creationId="{D4108795-612C-0E40-A049-3A878313353A}"/>
          </ac:spMkLst>
        </pc:spChg>
        <pc:spChg chg="mod">
          <ac:chgData name="魏 星达" userId="ca17b13798aa44f7" providerId="LiveId" clId="{D8B5E3FB-3C5E-744C-8B7A-0B9AC8CAAA61}" dt="2021-11-11T14:23:21.485" v="3966" actId="20577"/>
          <ac:spMkLst>
            <pc:docMk/>
            <pc:sldMk cId="2135394466" sldId="2671"/>
            <ac:spMk id="3" creationId="{000AA379-BA1D-A34E-955A-D635ED6B8AF2}"/>
          </ac:spMkLst>
        </pc:spChg>
        <pc:spChg chg="add mod">
          <ac:chgData name="魏 星达" userId="ca17b13798aa44f7" providerId="LiveId" clId="{D8B5E3FB-3C5E-744C-8B7A-0B9AC8CAAA61}" dt="2021-11-11T14:22:54.259" v="3952" actId="1076"/>
          <ac:spMkLst>
            <pc:docMk/>
            <pc:sldMk cId="2135394466" sldId="2671"/>
            <ac:spMk id="5" creationId="{33921B69-40F2-6840-B547-80F0CFC2E2F4}"/>
          </ac:spMkLst>
        </pc:spChg>
      </pc:sldChg>
      <pc:sldChg chg="addSp modSp new mod">
        <pc:chgData name="魏 星达" userId="ca17b13798aa44f7" providerId="LiveId" clId="{D8B5E3FB-3C5E-744C-8B7A-0B9AC8CAAA61}" dt="2021-11-11T14:28:59.137" v="4255" actId="1076"/>
        <pc:sldMkLst>
          <pc:docMk/>
          <pc:sldMk cId="1263359609" sldId="2672"/>
        </pc:sldMkLst>
        <pc:spChg chg="mod">
          <ac:chgData name="魏 星达" userId="ca17b13798aa44f7" providerId="LiveId" clId="{D8B5E3FB-3C5E-744C-8B7A-0B9AC8CAAA61}" dt="2021-11-11T14:26:56.571" v="4091"/>
          <ac:spMkLst>
            <pc:docMk/>
            <pc:sldMk cId="1263359609" sldId="2672"/>
            <ac:spMk id="2" creationId="{5F40B18A-E104-5442-8BDD-0FF4209BFD0E}"/>
          </ac:spMkLst>
        </pc:spChg>
        <pc:spChg chg="mod">
          <ac:chgData name="魏 星达" userId="ca17b13798aa44f7" providerId="LiveId" clId="{D8B5E3FB-3C5E-744C-8B7A-0B9AC8CAAA61}" dt="2021-11-11T14:27:47.462" v="4243" actId="20577"/>
          <ac:spMkLst>
            <pc:docMk/>
            <pc:sldMk cId="1263359609" sldId="2672"/>
            <ac:spMk id="3" creationId="{8545337E-D791-AE46-B1D8-FF28486A20FF}"/>
          </ac:spMkLst>
        </pc:spChg>
        <pc:picChg chg="add mod">
          <ac:chgData name="魏 星达" userId="ca17b13798aa44f7" providerId="LiveId" clId="{D8B5E3FB-3C5E-744C-8B7A-0B9AC8CAAA61}" dt="2021-11-11T14:28:21.411" v="4247" actId="1076"/>
          <ac:picMkLst>
            <pc:docMk/>
            <pc:sldMk cId="1263359609" sldId="2672"/>
            <ac:picMk id="3074" creationId="{940FCDA4-E2A3-1744-8358-EBCDF584A5BB}"/>
          </ac:picMkLst>
        </pc:picChg>
        <pc:picChg chg="add mod">
          <ac:chgData name="魏 星达" userId="ca17b13798aa44f7" providerId="LiveId" clId="{D8B5E3FB-3C5E-744C-8B7A-0B9AC8CAAA61}" dt="2021-11-11T14:28:38.837" v="4250" actId="1076"/>
          <ac:picMkLst>
            <pc:docMk/>
            <pc:sldMk cId="1263359609" sldId="2672"/>
            <ac:picMk id="3076" creationId="{7EF02C47-1F28-3B47-BC1C-AC493D50572C}"/>
          </ac:picMkLst>
        </pc:picChg>
        <pc:picChg chg="add mod">
          <ac:chgData name="魏 星达" userId="ca17b13798aa44f7" providerId="LiveId" clId="{D8B5E3FB-3C5E-744C-8B7A-0B9AC8CAAA61}" dt="2021-11-11T14:28:59.137" v="4255" actId="1076"/>
          <ac:picMkLst>
            <pc:docMk/>
            <pc:sldMk cId="1263359609" sldId="2672"/>
            <ac:picMk id="3078" creationId="{592F0C14-4C0B-6D40-B1D9-4B77F2AC841B}"/>
          </ac:picMkLst>
        </pc:picChg>
      </pc:sldChg>
      <pc:sldChg chg="addSp delSp modSp new mod">
        <pc:chgData name="魏 星达" userId="ca17b13798aa44f7" providerId="LiveId" clId="{D8B5E3FB-3C5E-744C-8B7A-0B9AC8CAAA61}" dt="2021-11-11T14:26:38.827" v="4090" actId="20577"/>
        <pc:sldMkLst>
          <pc:docMk/>
          <pc:sldMk cId="1722823869" sldId="2673"/>
        </pc:sldMkLst>
        <pc:spChg chg="mod">
          <ac:chgData name="魏 星达" userId="ca17b13798aa44f7" providerId="LiveId" clId="{D8B5E3FB-3C5E-744C-8B7A-0B9AC8CAAA61}" dt="2021-11-11T14:24:05.022" v="3969"/>
          <ac:spMkLst>
            <pc:docMk/>
            <pc:sldMk cId="1722823869" sldId="2673"/>
            <ac:spMk id="2" creationId="{0E1E8ABE-6666-9941-BAAB-C1FEFCE5F2AD}"/>
          </ac:spMkLst>
        </pc:spChg>
        <pc:spChg chg="del">
          <ac:chgData name="魏 星达" userId="ca17b13798aa44f7" providerId="LiveId" clId="{D8B5E3FB-3C5E-744C-8B7A-0B9AC8CAAA61}" dt="2021-11-11T14:24:33.986" v="3972" actId="478"/>
          <ac:spMkLst>
            <pc:docMk/>
            <pc:sldMk cId="1722823869" sldId="2673"/>
            <ac:spMk id="3" creationId="{01DE7917-A34B-5541-94DC-7F3795E06809}"/>
          </ac:spMkLst>
        </pc:spChg>
        <pc:spChg chg="add mod">
          <ac:chgData name="魏 星达" userId="ca17b13798aa44f7" providerId="LiveId" clId="{D8B5E3FB-3C5E-744C-8B7A-0B9AC8CAAA61}" dt="2021-11-11T14:25:50.074" v="4071" actId="207"/>
          <ac:spMkLst>
            <pc:docMk/>
            <pc:sldMk cId="1722823869" sldId="2673"/>
            <ac:spMk id="6" creationId="{6B383912-0FEA-3846-81A5-82634269B69F}"/>
          </ac:spMkLst>
        </pc:spChg>
        <pc:spChg chg="add mod">
          <ac:chgData name="魏 星达" userId="ca17b13798aa44f7" providerId="LiveId" clId="{D8B5E3FB-3C5E-744C-8B7A-0B9AC8CAAA61}" dt="2021-11-11T14:25:58.886" v="4074" actId="1076"/>
          <ac:spMkLst>
            <pc:docMk/>
            <pc:sldMk cId="1722823869" sldId="2673"/>
            <ac:spMk id="7" creationId="{F925E96D-D57C-0E40-94F2-F1202386676F}"/>
          </ac:spMkLst>
        </pc:spChg>
        <pc:spChg chg="add del mod">
          <ac:chgData name="魏 星达" userId="ca17b13798aa44f7" providerId="LiveId" clId="{D8B5E3FB-3C5E-744C-8B7A-0B9AC8CAAA61}" dt="2021-11-11T14:26:10.399" v="4077" actId="478"/>
          <ac:spMkLst>
            <pc:docMk/>
            <pc:sldMk cId="1722823869" sldId="2673"/>
            <ac:spMk id="8" creationId="{CBCF0480-2B04-E242-8144-0C09C0782B53}"/>
          </ac:spMkLst>
        </pc:spChg>
        <pc:spChg chg="add mod">
          <ac:chgData name="魏 星达" userId="ca17b13798aa44f7" providerId="LiveId" clId="{D8B5E3FB-3C5E-744C-8B7A-0B9AC8CAAA61}" dt="2021-11-11T14:26:33.952" v="4084" actId="1076"/>
          <ac:spMkLst>
            <pc:docMk/>
            <pc:sldMk cId="1722823869" sldId="2673"/>
            <ac:spMk id="9" creationId="{9D960A69-689F-9A42-9DFC-3DC72EDA2C90}"/>
          </ac:spMkLst>
        </pc:spChg>
        <pc:spChg chg="add mod">
          <ac:chgData name="魏 星达" userId="ca17b13798aa44f7" providerId="LiveId" clId="{D8B5E3FB-3C5E-744C-8B7A-0B9AC8CAAA61}" dt="2021-11-11T14:26:38.827" v="4090" actId="20577"/>
          <ac:spMkLst>
            <pc:docMk/>
            <pc:sldMk cId="1722823869" sldId="2673"/>
            <ac:spMk id="10" creationId="{3D00FD6A-0938-1143-9217-E8FD92146DF9}"/>
          </ac:spMkLst>
        </pc:spChg>
        <pc:picChg chg="add mod">
          <ac:chgData name="魏 星达" userId="ca17b13798aa44f7" providerId="LiveId" clId="{D8B5E3FB-3C5E-744C-8B7A-0B9AC8CAAA61}" dt="2021-11-11T14:24:08.937" v="3970"/>
          <ac:picMkLst>
            <pc:docMk/>
            <pc:sldMk cId="1722823869" sldId="2673"/>
            <ac:picMk id="5" creationId="{65ECC2B7-C7AF-3B48-AACD-A406E552DC7C}"/>
          </ac:picMkLst>
        </pc:picChg>
      </pc:sldChg>
      <pc:sldChg chg="new del">
        <pc:chgData name="魏 星达" userId="ca17b13798aa44f7" providerId="LiveId" clId="{D8B5E3FB-3C5E-744C-8B7A-0B9AC8CAAA61}" dt="2021-11-11T14:35:57.013" v="4320" actId="2696"/>
        <pc:sldMkLst>
          <pc:docMk/>
          <pc:sldMk cId="1071676163" sldId="2674"/>
        </pc:sldMkLst>
      </pc:sldChg>
      <pc:sldChg chg="delSp modSp add mod delAnim">
        <pc:chgData name="魏 星达" userId="ca17b13798aa44f7" providerId="LiveId" clId="{D8B5E3FB-3C5E-744C-8B7A-0B9AC8CAAA61}" dt="2021-11-11T14:35:51.395" v="4319" actId="20577"/>
        <pc:sldMkLst>
          <pc:docMk/>
          <pc:sldMk cId="495101515" sldId="2675"/>
        </pc:sldMkLst>
        <pc:spChg chg="mod">
          <ac:chgData name="魏 星达" userId="ca17b13798aa44f7" providerId="LiveId" clId="{D8B5E3FB-3C5E-744C-8B7A-0B9AC8CAAA61}" dt="2021-11-11T14:35:51.395" v="4319" actId="20577"/>
          <ac:spMkLst>
            <pc:docMk/>
            <pc:sldMk cId="495101515" sldId="2675"/>
            <ac:spMk id="2" creationId="{5AB98A15-6EC9-0646-B83A-96AA4CEDCE01}"/>
          </ac:spMkLst>
        </pc:spChg>
        <pc:spChg chg="del">
          <ac:chgData name="魏 星达" userId="ca17b13798aa44f7" providerId="LiveId" clId="{D8B5E3FB-3C5E-744C-8B7A-0B9AC8CAAA61}" dt="2021-11-11T14:35:40.636" v="4259" actId="478"/>
          <ac:spMkLst>
            <pc:docMk/>
            <pc:sldMk cId="495101515" sldId="2675"/>
            <ac:spMk id="35" creationId="{5597C99A-3A9A-DB4B-876B-C811AB6B9EF6}"/>
          </ac:spMkLst>
        </pc:spChg>
      </pc:sldChg>
      <pc:sldChg chg="modSp new del">
        <pc:chgData name="魏 星达" userId="ca17b13798aa44f7" providerId="LiveId" clId="{D8B5E3FB-3C5E-744C-8B7A-0B9AC8CAAA61}" dt="2021-11-11T14:37:37.878" v="4324" actId="2696"/>
        <pc:sldMkLst>
          <pc:docMk/>
          <pc:sldMk cId="3139096710" sldId="2676"/>
        </pc:sldMkLst>
        <pc:spChg chg="mod">
          <ac:chgData name="魏 星达" userId="ca17b13798aa44f7" providerId="LiveId" clId="{D8B5E3FB-3C5E-744C-8B7A-0B9AC8CAAA61}" dt="2021-11-11T14:37:17.821" v="4322"/>
          <ac:spMkLst>
            <pc:docMk/>
            <pc:sldMk cId="3139096710" sldId="2676"/>
            <ac:spMk id="2" creationId="{DF748614-674D-D748-8693-863F6D41D644}"/>
          </ac:spMkLst>
        </pc:spChg>
      </pc:sldChg>
      <pc:sldChg chg="addSp modSp add mod modAnim">
        <pc:chgData name="魏 星达" userId="ca17b13798aa44f7" providerId="LiveId" clId="{D8B5E3FB-3C5E-744C-8B7A-0B9AC8CAAA61}" dt="2021-11-11T14:38:31.879" v="4391" actId="20577"/>
        <pc:sldMkLst>
          <pc:docMk/>
          <pc:sldMk cId="3022778079" sldId="2677"/>
        </pc:sldMkLst>
        <pc:spChg chg="mod">
          <ac:chgData name="魏 星达" userId="ca17b13798aa44f7" providerId="LiveId" clId="{D8B5E3FB-3C5E-744C-8B7A-0B9AC8CAAA61}" dt="2021-11-11T14:37:40.136" v="4325"/>
          <ac:spMkLst>
            <pc:docMk/>
            <pc:sldMk cId="3022778079" sldId="2677"/>
            <ac:spMk id="2" creationId="{BEF0A6B2-3361-134C-99AA-4132CDCEB973}"/>
          </ac:spMkLst>
        </pc:spChg>
        <pc:spChg chg="mod">
          <ac:chgData name="魏 星达" userId="ca17b13798aa44f7" providerId="LiveId" clId="{D8B5E3FB-3C5E-744C-8B7A-0B9AC8CAAA61}" dt="2021-11-11T14:38:04.916" v="4332" actId="692"/>
          <ac:spMkLst>
            <pc:docMk/>
            <pc:sldMk cId="3022778079" sldId="2677"/>
            <ac:spMk id="15" creationId="{0C217F73-52EA-094F-9749-20C8F087EE25}"/>
          </ac:spMkLst>
        </pc:spChg>
        <pc:spChg chg="add mod">
          <ac:chgData name="魏 星达" userId="ca17b13798aa44f7" providerId="LiveId" clId="{D8B5E3FB-3C5E-744C-8B7A-0B9AC8CAAA61}" dt="2021-11-11T14:38:31.879" v="4391" actId="20577"/>
          <ac:spMkLst>
            <pc:docMk/>
            <pc:sldMk cId="3022778079" sldId="2677"/>
            <ac:spMk id="16" creationId="{2258DBC7-B109-5846-8E52-D57A35B12F61}"/>
          </ac:spMkLst>
        </pc:spChg>
      </pc:sldChg>
      <pc:sldChg chg="modSp new mod">
        <pc:chgData name="魏 星达" userId="ca17b13798aa44f7" providerId="LiveId" clId="{D8B5E3FB-3C5E-744C-8B7A-0B9AC8CAAA61}" dt="2021-11-11T14:39:51.958" v="4705" actId="20577"/>
        <pc:sldMkLst>
          <pc:docMk/>
          <pc:sldMk cId="1245520258" sldId="2678"/>
        </pc:sldMkLst>
        <pc:spChg chg="mod">
          <ac:chgData name="魏 星达" userId="ca17b13798aa44f7" providerId="LiveId" clId="{D8B5E3FB-3C5E-744C-8B7A-0B9AC8CAAA61}" dt="2021-11-11T14:38:48.600" v="4430" actId="20577"/>
          <ac:spMkLst>
            <pc:docMk/>
            <pc:sldMk cId="1245520258" sldId="2678"/>
            <ac:spMk id="2" creationId="{A8EB819D-6D8E-4243-8D86-03DAED5EC2D7}"/>
          </ac:spMkLst>
        </pc:spChg>
        <pc:spChg chg="mod">
          <ac:chgData name="魏 星达" userId="ca17b13798aa44f7" providerId="LiveId" clId="{D8B5E3FB-3C5E-744C-8B7A-0B9AC8CAAA61}" dt="2021-11-11T14:39:51.958" v="4705" actId="20577"/>
          <ac:spMkLst>
            <pc:docMk/>
            <pc:sldMk cId="1245520258" sldId="2678"/>
            <ac:spMk id="3" creationId="{6493DE56-F2BD-8541-9975-617FA0481FC6}"/>
          </ac:spMkLst>
        </pc:spChg>
      </pc:sldChg>
      <pc:sldChg chg="addSp modSp new mod">
        <pc:chgData name="魏 星达" userId="ca17b13798aa44f7" providerId="LiveId" clId="{D8B5E3FB-3C5E-744C-8B7A-0B9AC8CAAA61}" dt="2021-11-12T02:38:04.917" v="4966" actId="20577"/>
        <pc:sldMkLst>
          <pc:docMk/>
          <pc:sldMk cId="463920337" sldId="2679"/>
        </pc:sldMkLst>
        <pc:spChg chg="mod">
          <ac:chgData name="魏 星达" userId="ca17b13798aa44f7" providerId="LiveId" clId="{D8B5E3FB-3C5E-744C-8B7A-0B9AC8CAAA61}" dt="2021-11-11T14:42:18.359" v="4853" actId="20577"/>
          <ac:spMkLst>
            <pc:docMk/>
            <pc:sldMk cId="463920337" sldId="2679"/>
            <ac:spMk id="2" creationId="{999B09B1-93A8-0249-BA7C-21A9B9602B09}"/>
          </ac:spMkLst>
        </pc:spChg>
        <pc:spChg chg="mod">
          <ac:chgData name="魏 星达" userId="ca17b13798aa44f7" providerId="LiveId" clId="{D8B5E3FB-3C5E-744C-8B7A-0B9AC8CAAA61}" dt="2021-11-12T02:38:04.917" v="4966" actId="20577"/>
          <ac:spMkLst>
            <pc:docMk/>
            <pc:sldMk cId="463920337" sldId="2679"/>
            <ac:spMk id="3" creationId="{BA91ABEB-1395-F243-9318-2F51F311CD5F}"/>
          </ac:spMkLst>
        </pc:spChg>
        <pc:spChg chg="add mod">
          <ac:chgData name="魏 星达" userId="ca17b13798aa44f7" providerId="LiveId" clId="{D8B5E3FB-3C5E-744C-8B7A-0B9AC8CAAA61}" dt="2021-11-11T14:42:22.949" v="4854" actId="1076"/>
          <ac:spMkLst>
            <pc:docMk/>
            <pc:sldMk cId="463920337" sldId="2679"/>
            <ac:spMk id="5" creationId="{00997AA1-CBC3-9F46-B71C-93F5FB081219}"/>
          </ac:spMkLst>
        </pc:spChg>
        <pc:spChg chg="add mod">
          <ac:chgData name="魏 星达" userId="ca17b13798aa44f7" providerId="LiveId" clId="{D8B5E3FB-3C5E-744C-8B7A-0B9AC8CAAA61}" dt="2021-11-11T14:42:48.495" v="4863" actId="1076"/>
          <ac:spMkLst>
            <pc:docMk/>
            <pc:sldMk cId="463920337" sldId="2679"/>
            <ac:spMk id="6" creationId="{EBBC6C04-B7E6-9148-8578-5384A5F3519B}"/>
          </ac:spMkLst>
        </pc:spChg>
        <pc:spChg chg="add mod">
          <ac:chgData name="魏 星达" userId="ca17b13798aa44f7" providerId="LiveId" clId="{D8B5E3FB-3C5E-744C-8B7A-0B9AC8CAAA61}" dt="2021-11-12T02:37:36.687" v="4872" actId="1076"/>
          <ac:spMkLst>
            <pc:docMk/>
            <pc:sldMk cId="463920337" sldId="2679"/>
            <ac:spMk id="7" creationId="{0D854982-D808-074C-9BDA-9CA1F168B225}"/>
          </ac:spMkLst>
        </pc:spChg>
        <pc:spChg chg="add">
          <ac:chgData name="魏 星达" userId="ca17b13798aa44f7" providerId="LiveId" clId="{D8B5E3FB-3C5E-744C-8B7A-0B9AC8CAAA61}" dt="2021-11-11T14:43:09.439" v="4866" actId="11529"/>
          <ac:spMkLst>
            <pc:docMk/>
            <pc:sldMk cId="463920337" sldId="2679"/>
            <ac:spMk id="8" creationId="{544A115A-C06D-6C49-91B9-5F1CFCB002C7}"/>
          </ac:spMkLst>
        </pc:spChg>
        <pc:spChg chg="add mod">
          <ac:chgData name="魏 星达" userId="ca17b13798aa44f7" providerId="LiveId" clId="{D8B5E3FB-3C5E-744C-8B7A-0B9AC8CAAA61}" dt="2021-11-11T14:43:14.200" v="4868" actId="1076"/>
          <ac:spMkLst>
            <pc:docMk/>
            <pc:sldMk cId="463920337" sldId="2679"/>
            <ac:spMk id="9" creationId="{B968DFEE-0F85-D548-A9CC-152EA1F8E0C4}"/>
          </ac:spMkLst>
        </pc:spChg>
      </pc:sldChg>
      <pc:sldChg chg="addSp modSp new mod modNotesTx">
        <pc:chgData name="魏 星达" userId="ca17b13798aa44f7" providerId="LiveId" clId="{D8B5E3FB-3C5E-744C-8B7A-0B9AC8CAAA61}" dt="2021-11-12T04:41:55.227" v="5309" actId="20577"/>
        <pc:sldMkLst>
          <pc:docMk/>
          <pc:sldMk cId="3674205928" sldId="2680"/>
        </pc:sldMkLst>
        <pc:spChg chg="mod">
          <ac:chgData name="魏 星达" userId="ca17b13798aa44f7" providerId="LiveId" clId="{D8B5E3FB-3C5E-744C-8B7A-0B9AC8CAAA61}" dt="2021-11-11T14:43:22.564" v="4870"/>
          <ac:spMkLst>
            <pc:docMk/>
            <pc:sldMk cId="3674205928" sldId="2680"/>
            <ac:spMk id="2" creationId="{96B9219A-F5F5-664F-AFF7-9F4FB7E9044E}"/>
          </ac:spMkLst>
        </pc:spChg>
        <pc:spChg chg="mod">
          <ac:chgData name="魏 星达" userId="ca17b13798aa44f7" providerId="LiveId" clId="{D8B5E3FB-3C5E-744C-8B7A-0B9AC8CAAA61}" dt="2021-11-12T02:41:51.659" v="5164" actId="20577"/>
          <ac:spMkLst>
            <pc:docMk/>
            <pc:sldMk cId="3674205928" sldId="2680"/>
            <ac:spMk id="3" creationId="{82BB05E9-471F-5349-93A2-4354B785D48E}"/>
          </ac:spMkLst>
        </pc:spChg>
        <pc:spChg chg="add mod">
          <ac:chgData name="魏 星达" userId="ca17b13798aa44f7" providerId="LiveId" clId="{D8B5E3FB-3C5E-744C-8B7A-0B9AC8CAAA61}" dt="2021-11-12T03:33:00.616" v="5271" actId="1076"/>
          <ac:spMkLst>
            <pc:docMk/>
            <pc:sldMk cId="3674205928" sldId="2680"/>
            <ac:spMk id="5" creationId="{D71D2272-9857-954D-8907-3DA2D8E1E5B4}"/>
          </ac:spMkLst>
        </pc:spChg>
        <pc:spChg chg="add mod">
          <ac:chgData name="魏 星达" userId="ca17b13798aa44f7" providerId="LiveId" clId="{D8B5E3FB-3C5E-744C-8B7A-0B9AC8CAAA61}" dt="2021-11-12T04:41:19.221" v="5280" actId="1076"/>
          <ac:spMkLst>
            <pc:docMk/>
            <pc:sldMk cId="3674205928" sldId="2680"/>
            <ac:spMk id="6" creationId="{430479A7-29BD-6F4E-A9A7-CCBA2AAE342C}"/>
          </ac:spMkLst>
        </pc:spChg>
        <pc:spChg chg="add mod">
          <ac:chgData name="魏 星达" userId="ca17b13798aa44f7" providerId="LiveId" clId="{D8B5E3FB-3C5E-744C-8B7A-0B9AC8CAAA61}" dt="2021-11-12T04:41:19.221" v="5280" actId="1076"/>
          <ac:spMkLst>
            <pc:docMk/>
            <pc:sldMk cId="3674205928" sldId="2680"/>
            <ac:spMk id="8" creationId="{20F495A3-243A-DE4C-90FA-C9EA1ABCB52B}"/>
          </ac:spMkLst>
        </pc:spChg>
        <pc:spChg chg="add mod">
          <ac:chgData name="魏 星达" userId="ca17b13798aa44f7" providerId="LiveId" clId="{D8B5E3FB-3C5E-744C-8B7A-0B9AC8CAAA61}" dt="2021-11-12T04:41:42.708" v="5282" actId="692"/>
          <ac:spMkLst>
            <pc:docMk/>
            <pc:sldMk cId="3674205928" sldId="2680"/>
            <ac:spMk id="11" creationId="{133D3B3B-12B5-0B4B-A27C-77A988B4D0B1}"/>
          </ac:spMkLst>
        </pc:spChg>
        <pc:spChg chg="add mod">
          <ac:chgData name="魏 星达" userId="ca17b13798aa44f7" providerId="LiveId" clId="{D8B5E3FB-3C5E-744C-8B7A-0B9AC8CAAA61}" dt="2021-11-12T04:41:55.227" v="5309" actId="20577"/>
          <ac:spMkLst>
            <pc:docMk/>
            <pc:sldMk cId="3674205928" sldId="2680"/>
            <ac:spMk id="12" creationId="{68466A08-E5B3-9F4D-A452-02EDA739CF85}"/>
          </ac:spMkLst>
        </pc:spChg>
        <pc:cxnChg chg="add mod">
          <ac:chgData name="魏 星达" userId="ca17b13798aa44f7" providerId="LiveId" clId="{D8B5E3FB-3C5E-744C-8B7A-0B9AC8CAAA61}" dt="2021-11-12T04:41:19.221" v="5280" actId="1076"/>
          <ac:cxnSpMkLst>
            <pc:docMk/>
            <pc:sldMk cId="3674205928" sldId="2680"/>
            <ac:cxnSpMk id="7" creationId="{C80BEC0A-A792-3744-82B0-FE845841DED8}"/>
          </ac:cxnSpMkLst>
        </pc:cxnChg>
      </pc:sldChg>
      <pc:sldChg chg="addSp modSp new mod">
        <pc:chgData name="魏 星达" userId="ca17b13798aa44f7" providerId="LiveId" clId="{D8B5E3FB-3C5E-744C-8B7A-0B9AC8CAAA61}" dt="2021-11-12T04:58:51.674" v="6208" actId="14100"/>
        <pc:sldMkLst>
          <pc:docMk/>
          <pc:sldMk cId="2891538360" sldId="2681"/>
        </pc:sldMkLst>
        <pc:spChg chg="mod">
          <ac:chgData name="魏 星达" userId="ca17b13798aa44f7" providerId="LiveId" clId="{D8B5E3FB-3C5E-744C-8B7A-0B9AC8CAAA61}" dt="2021-11-12T02:44:14.351" v="5270" actId="20577"/>
          <ac:spMkLst>
            <pc:docMk/>
            <pc:sldMk cId="2891538360" sldId="2681"/>
            <ac:spMk id="2" creationId="{70088DF7-84B6-2F45-BB9F-6C1486151759}"/>
          </ac:spMkLst>
        </pc:spChg>
        <pc:spChg chg="mod">
          <ac:chgData name="魏 星达" userId="ca17b13798aa44f7" providerId="LiveId" clId="{D8B5E3FB-3C5E-744C-8B7A-0B9AC8CAAA61}" dt="2021-11-12T04:57:27.471" v="6167" actId="207"/>
          <ac:spMkLst>
            <pc:docMk/>
            <pc:sldMk cId="2891538360" sldId="2681"/>
            <ac:spMk id="3" creationId="{CD17B9F1-767E-A14F-8B4C-22EDE6F54E34}"/>
          </ac:spMkLst>
        </pc:spChg>
        <pc:spChg chg="add mod">
          <ac:chgData name="魏 星达" userId="ca17b13798aa44f7" providerId="LiveId" clId="{D8B5E3FB-3C5E-744C-8B7A-0B9AC8CAAA61}" dt="2021-11-12T04:57:46.616" v="6169" actId="1076"/>
          <ac:spMkLst>
            <pc:docMk/>
            <pc:sldMk cId="2891538360" sldId="2681"/>
            <ac:spMk id="6" creationId="{591A00F9-18ED-C44C-90BD-86D7E834E2E1}"/>
          </ac:spMkLst>
        </pc:spChg>
        <pc:spChg chg="add mod">
          <ac:chgData name="魏 星达" userId="ca17b13798aa44f7" providerId="LiveId" clId="{D8B5E3FB-3C5E-744C-8B7A-0B9AC8CAAA61}" dt="2021-11-12T04:58:30.004" v="6203" actId="1076"/>
          <ac:spMkLst>
            <pc:docMk/>
            <pc:sldMk cId="2891538360" sldId="2681"/>
            <ac:spMk id="7" creationId="{68A66F1E-DFB6-B444-A182-4468D21F68B4}"/>
          </ac:spMkLst>
        </pc:spChg>
        <pc:spChg chg="add mod">
          <ac:chgData name="魏 星达" userId="ca17b13798aa44f7" providerId="LiveId" clId="{D8B5E3FB-3C5E-744C-8B7A-0B9AC8CAAA61}" dt="2021-11-12T04:58:51.674" v="6208" actId="14100"/>
          <ac:spMkLst>
            <pc:docMk/>
            <pc:sldMk cId="2891538360" sldId="2681"/>
            <ac:spMk id="8" creationId="{55FF62E1-4E4C-704B-908B-001DADCFC36E}"/>
          </ac:spMkLst>
        </pc:spChg>
        <pc:graphicFrameChg chg="add mod modGraphic">
          <ac:chgData name="魏 星达" userId="ca17b13798aa44f7" providerId="LiveId" clId="{D8B5E3FB-3C5E-744C-8B7A-0B9AC8CAAA61}" dt="2021-11-12T04:57:46.616" v="6169" actId="1076"/>
          <ac:graphicFrameMkLst>
            <pc:docMk/>
            <pc:sldMk cId="2891538360" sldId="2681"/>
            <ac:graphicFrameMk id="5" creationId="{72B58670-841F-2746-8085-4B3A0D87CB6D}"/>
          </ac:graphicFrameMkLst>
        </pc:graphicFrameChg>
      </pc:sldChg>
      <pc:sldChg chg="addSp delSp modSp add mod">
        <pc:chgData name="魏 星达" userId="ca17b13798aa44f7" providerId="LiveId" clId="{D8B5E3FB-3C5E-744C-8B7A-0B9AC8CAAA61}" dt="2021-11-12T04:49:58.086" v="5671" actId="20577"/>
        <pc:sldMkLst>
          <pc:docMk/>
          <pc:sldMk cId="920714496" sldId="2682"/>
        </pc:sldMkLst>
        <pc:spChg chg="mod">
          <ac:chgData name="魏 星达" userId="ca17b13798aa44f7" providerId="LiveId" clId="{D8B5E3FB-3C5E-744C-8B7A-0B9AC8CAAA61}" dt="2021-11-12T04:49:58.086" v="5671" actId="20577"/>
          <ac:spMkLst>
            <pc:docMk/>
            <pc:sldMk cId="920714496" sldId="2682"/>
            <ac:spMk id="3" creationId="{82BB05E9-471F-5349-93A2-4354B785D48E}"/>
          </ac:spMkLst>
        </pc:spChg>
        <pc:spChg chg="mod">
          <ac:chgData name="魏 星达" userId="ca17b13798aa44f7" providerId="LiveId" clId="{D8B5E3FB-3C5E-744C-8B7A-0B9AC8CAAA61}" dt="2021-11-12T04:43:19.571" v="5420" actId="1076"/>
          <ac:spMkLst>
            <pc:docMk/>
            <pc:sldMk cId="920714496" sldId="2682"/>
            <ac:spMk id="5" creationId="{D71D2272-9857-954D-8907-3DA2D8E1E5B4}"/>
          </ac:spMkLst>
        </pc:spChg>
        <pc:spChg chg="del">
          <ac:chgData name="魏 星达" userId="ca17b13798aa44f7" providerId="LiveId" clId="{D8B5E3FB-3C5E-744C-8B7A-0B9AC8CAAA61}" dt="2021-11-12T04:42:38.464" v="5406" actId="478"/>
          <ac:spMkLst>
            <pc:docMk/>
            <pc:sldMk cId="920714496" sldId="2682"/>
            <ac:spMk id="6" creationId="{430479A7-29BD-6F4E-A9A7-CCBA2AAE342C}"/>
          </ac:spMkLst>
        </pc:spChg>
        <pc:spChg chg="del">
          <ac:chgData name="魏 星达" userId="ca17b13798aa44f7" providerId="LiveId" clId="{D8B5E3FB-3C5E-744C-8B7A-0B9AC8CAAA61}" dt="2021-11-12T04:42:38.464" v="5406" actId="478"/>
          <ac:spMkLst>
            <pc:docMk/>
            <pc:sldMk cId="920714496" sldId="2682"/>
            <ac:spMk id="8" creationId="{20F495A3-243A-DE4C-90FA-C9EA1ABCB52B}"/>
          </ac:spMkLst>
        </pc:spChg>
        <pc:spChg chg="add del">
          <ac:chgData name="魏 星达" userId="ca17b13798aa44f7" providerId="LiveId" clId="{D8B5E3FB-3C5E-744C-8B7A-0B9AC8CAAA61}" dt="2021-11-12T04:44:24.542" v="5433" actId="478"/>
          <ac:spMkLst>
            <pc:docMk/>
            <pc:sldMk cId="920714496" sldId="2682"/>
            <ac:spMk id="9" creationId="{8552F08B-E8EE-7E4A-A200-ADB831CADC15}"/>
          </ac:spMkLst>
        </pc:spChg>
        <pc:spChg chg="add mod">
          <ac:chgData name="魏 星达" userId="ca17b13798aa44f7" providerId="LiveId" clId="{D8B5E3FB-3C5E-744C-8B7A-0B9AC8CAAA61}" dt="2021-11-12T04:45:34.444" v="5513" actId="1076"/>
          <ac:spMkLst>
            <pc:docMk/>
            <pc:sldMk cId="920714496" sldId="2682"/>
            <ac:spMk id="10" creationId="{D98222DA-DA29-0441-847D-24656CCFD28F}"/>
          </ac:spMkLst>
        </pc:spChg>
        <pc:spChg chg="del">
          <ac:chgData name="魏 星达" userId="ca17b13798aa44f7" providerId="LiveId" clId="{D8B5E3FB-3C5E-744C-8B7A-0B9AC8CAAA61}" dt="2021-11-12T04:42:39.463" v="5407" actId="478"/>
          <ac:spMkLst>
            <pc:docMk/>
            <pc:sldMk cId="920714496" sldId="2682"/>
            <ac:spMk id="11" creationId="{133D3B3B-12B5-0B4B-A27C-77A988B4D0B1}"/>
          </ac:spMkLst>
        </pc:spChg>
        <pc:spChg chg="del mod">
          <ac:chgData name="魏 星达" userId="ca17b13798aa44f7" providerId="LiveId" clId="{D8B5E3FB-3C5E-744C-8B7A-0B9AC8CAAA61}" dt="2021-11-12T04:42:46.160" v="5409" actId="478"/>
          <ac:spMkLst>
            <pc:docMk/>
            <pc:sldMk cId="920714496" sldId="2682"/>
            <ac:spMk id="12" creationId="{68466A08-E5B3-9F4D-A452-02EDA739CF85}"/>
          </ac:spMkLst>
        </pc:spChg>
        <pc:spChg chg="add del mod">
          <ac:chgData name="魏 星达" userId="ca17b13798aa44f7" providerId="LiveId" clId="{D8B5E3FB-3C5E-744C-8B7A-0B9AC8CAAA61}" dt="2021-11-12T04:43:25.488" v="5422" actId="478"/>
          <ac:spMkLst>
            <pc:docMk/>
            <pc:sldMk cId="920714496" sldId="2682"/>
            <ac:spMk id="13" creationId="{9B1004DF-FF7C-D84F-964F-0B2ACE0F50ED}"/>
          </ac:spMkLst>
        </pc:spChg>
        <pc:spChg chg="add del mod">
          <ac:chgData name="魏 星达" userId="ca17b13798aa44f7" providerId="LiveId" clId="{D8B5E3FB-3C5E-744C-8B7A-0B9AC8CAAA61}" dt="2021-11-12T04:43:25.488" v="5422" actId="478"/>
          <ac:spMkLst>
            <pc:docMk/>
            <pc:sldMk cId="920714496" sldId="2682"/>
            <ac:spMk id="14" creationId="{1694B6E5-5E4E-4A43-8DC5-EB65CBEE2C94}"/>
          </ac:spMkLst>
        </pc:spChg>
        <pc:spChg chg="add del mod">
          <ac:chgData name="魏 星达" userId="ca17b13798aa44f7" providerId="LiveId" clId="{D8B5E3FB-3C5E-744C-8B7A-0B9AC8CAAA61}" dt="2021-11-12T04:43:42.958" v="5424"/>
          <ac:spMkLst>
            <pc:docMk/>
            <pc:sldMk cId="920714496" sldId="2682"/>
            <ac:spMk id="15" creationId="{1BCAD2DD-6E4B-F44E-A4CE-F67905D749D9}"/>
          </ac:spMkLst>
        </pc:spChg>
        <pc:spChg chg="add del mod">
          <ac:chgData name="魏 星达" userId="ca17b13798aa44f7" providerId="LiveId" clId="{D8B5E3FB-3C5E-744C-8B7A-0B9AC8CAAA61}" dt="2021-11-12T04:43:42.958" v="5424"/>
          <ac:spMkLst>
            <pc:docMk/>
            <pc:sldMk cId="920714496" sldId="2682"/>
            <ac:spMk id="16" creationId="{BC1FCE08-DA88-8848-8DE6-5F8389AAC334}"/>
          </ac:spMkLst>
        </pc:spChg>
        <pc:spChg chg="add mod">
          <ac:chgData name="魏 星达" userId="ca17b13798aa44f7" providerId="LiveId" clId="{D8B5E3FB-3C5E-744C-8B7A-0B9AC8CAAA61}" dt="2021-11-12T04:45:34.444" v="5513" actId="1076"/>
          <ac:spMkLst>
            <pc:docMk/>
            <pc:sldMk cId="920714496" sldId="2682"/>
            <ac:spMk id="17" creationId="{361DA322-D6E3-6B45-AAB1-9058B1F19C48}"/>
          </ac:spMkLst>
        </pc:spChg>
        <pc:spChg chg="add mod">
          <ac:chgData name="魏 星达" userId="ca17b13798aa44f7" providerId="LiveId" clId="{D8B5E3FB-3C5E-744C-8B7A-0B9AC8CAAA61}" dt="2021-11-12T04:45:34.444" v="5513" actId="1076"/>
          <ac:spMkLst>
            <pc:docMk/>
            <pc:sldMk cId="920714496" sldId="2682"/>
            <ac:spMk id="18" creationId="{3D3D3A9B-DCC7-4D4E-AE52-4221C091FF9C}"/>
          </ac:spMkLst>
        </pc:spChg>
        <pc:spChg chg="add mod">
          <ac:chgData name="魏 星达" userId="ca17b13798aa44f7" providerId="LiveId" clId="{D8B5E3FB-3C5E-744C-8B7A-0B9AC8CAAA61}" dt="2021-11-12T04:49:51.986" v="5666" actId="20577"/>
          <ac:spMkLst>
            <pc:docMk/>
            <pc:sldMk cId="920714496" sldId="2682"/>
            <ac:spMk id="19" creationId="{2ACFDB8F-1668-9F43-A821-EB788A0C6D64}"/>
          </ac:spMkLst>
        </pc:spChg>
        <pc:cxnChg chg="del">
          <ac:chgData name="魏 星达" userId="ca17b13798aa44f7" providerId="LiveId" clId="{D8B5E3FB-3C5E-744C-8B7A-0B9AC8CAAA61}" dt="2021-11-12T04:42:38.464" v="5406" actId="478"/>
          <ac:cxnSpMkLst>
            <pc:docMk/>
            <pc:sldMk cId="920714496" sldId="2682"/>
            <ac:cxnSpMk id="7" creationId="{C80BEC0A-A792-3744-82B0-FE845841DED8}"/>
          </ac:cxnSpMkLst>
        </pc:cxnChg>
      </pc:sldChg>
      <pc:sldChg chg="delSp modSp add mod">
        <pc:chgData name="魏 星达" userId="ca17b13798aa44f7" providerId="LiveId" clId="{D8B5E3FB-3C5E-744C-8B7A-0B9AC8CAAA61}" dt="2021-11-12T04:51:25.724" v="5941" actId="20577"/>
        <pc:sldMkLst>
          <pc:docMk/>
          <pc:sldMk cId="386047460" sldId="2683"/>
        </pc:sldMkLst>
        <pc:spChg chg="mod">
          <ac:chgData name="魏 星达" userId="ca17b13798aa44f7" providerId="LiveId" clId="{D8B5E3FB-3C5E-744C-8B7A-0B9AC8CAAA61}" dt="2021-11-12T04:51:25.724" v="5941" actId="20577"/>
          <ac:spMkLst>
            <pc:docMk/>
            <pc:sldMk cId="386047460" sldId="2683"/>
            <ac:spMk id="3" creationId="{82BB05E9-471F-5349-93A2-4354B785D48E}"/>
          </ac:spMkLst>
        </pc:spChg>
        <pc:spChg chg="del">
          <ac:chgData name="魏 星达" userId="ca17b13798aa44f7" providerId="LiveId" clId="{D8B5E3FB-3C5E-744C-8B7A-0B9AC8CAAA61}" dt="2021-11-12T04:46:53.097" v="5615" actId="478"/>
          <ac:spMkLst>
            <pc:docMk/>
            <pc:sldMk cId="386047460" sldId="2683"/>
            <ac:spMk id="5" creationId="{D71D2272-9857-954D-8907-3DA2D8E1E5B4}"/>
          </ac:spMkLst>
        </pc:spChg>
        <pc:spChg chg="del">
          <ac:chgData name="魏 星达" userId="ca17b13798aa44f7" providerId="LiveId" clId="{D8B5E3FB-3C5E-744C-8B7A-0B9AC8CAAA61}" dt="2021-11-12T04:46:53.097" v="5615" actId="478"/>
          <ac:spMkLst>
            <pc:docMk/>
            <pc:sldMk cId="386047460" sldId="2683"/>
            <ac:spMk id="6" creationId="{430479A7-29BD-6F4E-A9A7-CCBA2AAE342C}"/>
          </ac:spMkLst>
        </pc:spChg>
        <pc:spChg chg="del">
          <ac:chgData name="魏 星达" userId="ca17b13798aa44f7" providerId="LiveId" clId="{D8B5E3FB-3C5E-744C-8B7A-0B9AC8CAAA61}" dt="2021-11-12T04:46:53.097" v="5615" actId="478"/>
          <ac:spMkLst>
            <pc:docMk/>
            <pc:sldMk cId="386047460" sldId="2683"/>
            <ac:spMk id="8" creationId="{20F495A3-243A-DE4C-90FA-C9EA1ABCB52B}"/>
          </ac:spMkLst>
        </pc:spChg>
        <pc:spChg chg="del">
          <ac:chgData name="魏 星达" userId="ca17b13798aa44f7" providerId="LiveId" clId="{D8B5E3FB-3C5E-744C-8B7A-0B9AC8CAAA61}" dt="2021-11-12T04:46:56.021" v="5616" actId="478"/>
          <ac:spMkLst>
            <pc:docMk/>
            <pc:sldMk cId="386047460" sldId="2683"/>
            <ac:spMk id="11" creationId="{133D3B3B-12B5-0B4B-A27C-77A988B4D0B1}"/>
          </ac:spMkLst>
        </pc:spChg>
        <pc:spChg chg="del">
          <ac:chgData name="魏 星达" userId="ca17b13798aa44f7" providerId="LiveId" clId="{D8B5E3FB-3C5E-744C-8B7A-0B9AC8CAAA61}" dt="2021-11-12T04:46:53.097" v="5615" actId="478"/>
          <ac:spMkLst>
            <pc:docMk/>
            <pc:sldMk cId="386047460" sldId="2683"/>
            <ac:spMk id="12" creationId="{68466A08-E5B3-9F4D-A452-02EDA739CF85}"/>
          </ac:spMkLst>
        </pc:spChg>
        <pc:cxnChg chg="del">
          <ac:chgData name="魏 星达" userId="ca17b13798aa44f7" providerId="LiveId" clId="{D8B5E3FB-3C5E-744C-8B7A-0B9AC8CAAA61}" dt="2021-11-12T04:46:56.021" v="5616" actId="478"/>
          <ac:cxnSpMkLst>
            <pc:docMk/>
            <pc:sldMk cId="386047460" sldId="2683"/>
            <ac:cxnSpMk id="7" creationId="{C80BEC0A-A792-3744-82B0-FE845841DED8}"/>
          </ac:cxnSpMkLst>
        </pc:cxnChg>
      </pc:sldChg>
      <pc:sldChg chg="add">
        <pc:chgData name="魏 星达" userId="ca17b13798aa44f7" providerId="LiveId" clId="{D8B5E3FB-3C5E-744C-8B7A-0B9AC8CAAA61}" dt="2021-11-12T04:54:28.023" v="6060"/>
        <pc:sldMkLst>
          <pc:docMk/>
          <pc:sldMk cId="84731698" sldId="2684"/>
        </pc:sldMkLst>
      </pc:sldChg>
      <pc:sldChg chg="addSp modSp new mod">
        <pc:chgData name="魏 星达" userId="ca17b13798aa44f7" providerId="LiveId" clId="{D8B5E3FB-3C5E-744C-8B7A-0B9AC8CAAA61}" dt="2021-11-12T06:19:08.471" v="6847" actId="1076"/>
        <pc:sldMkLst>
          <pc:docMk/>
          <pc:sldMk cId="4136715457" sldId="2685"/>
        </pc:sldMkLst>
        <pc:spChg chg="mod">
          <ac:chgData name="魏 星达" userId="ca17b13798aa44f7" providerId="LiveId" clId="{D8B5E3FB-3C5E-744C-8B7A-0B9AC8CAAA61}" dt="2021-11-12T06:10:41.873" v="6673" actId="20577"/>
          <ac:spMkLst>
            <pc:docMk/>
            <pc:sldMk cId="4136715457" sldId="2685"/>
            <ac:spMk id="2" creationId="{0F3EB367-D08E-8849-A452-16F8F1E59C50}"/>
          </ac:spMkLst>
        </pc:spChg>
        <pc:spChg chg="mod">
          <ac:chgData name="魏 星达" userId="ca17b13798aa44f7" providerId="LiveId" clId="{D8B5E3FB-3C5E-744C-8B7A-0B9AC8CAAA61}" dt="2021-11-12T05:05:32.771" v="6305" actId="13926"/>
          <ac:spMkLst>
            <pc:docMk/>
            <pc:sldMk cId="4136715457" sldId="2685"/>
            <ac:spMk id="3" creationId="{D8E2C5BB-50F0-8043-B628-487217F65F62}"/>
          </ac:spMkLst>
        </pc:spChg>
        <pc:picChg chg="add mod">
          <ac:chgData name="魏 星达" userId="ca17b13798aa44f7" providerId="LiveId" clId="{D8B5E3FB-3C5E-744C-8B7A-0B9AC8CAAA61}" dt="2021-11-12T06:19:08.471" v="6847" actId="1076"/>
          <ac:picMkLst>
            <pc:docMk/>
            <pc:sldMk cId="4136715457" sldId="2685"/>
            <ac:picMk id="4098" creationId="{832BA87D-CA7C-0743-87F7-5817A7D319CB}"/>
          </ac:picMkLst>
        </pc:picChg>
      </pc:sldChg>
      <pc:sldChg chg="addSp delSp modSp add mod">
        <pc:chgData name="魏 星达" userId="ca17b13798aa44f7" providerId="LiveId" clId="{D8B5E3FB-3C5E-744C-8B7A-0B9AC8CAAA61}" dt="2021-11-12T06:49:42.836" v="7329" actId="478"/>
        <pc:sldMkLst>
          <pc:docMk/>
          <pc:sldMk cId="3830257789" sldId="2686"/>
        </pc:sldMkLst>
        <pc:spChg chg="mod">
          <ac:chgData name="魏 星达" userId="ca17b13798aa44f7" providerId="LiveId" clId="{D8B5E3FB-3C5E-744C-8B7A-0B9AC8CAAA61}" dt="2021-11-12T06:48:41.141" v="7229" actId="20577"/>
          <ac:spMkLst>
            <pc:docMk/>
            <pc:sldMk cId="3830257789" sldId="2686"/>
            <ac:spMk id="3" creationId="{D8E2C5BB-50F0-8043-B628-487217F65F62}"/>
          </ac:spMkLst>
        </pc:spChg>
        <pc:spChg chg="add mod">
          <ac:chgData name="魏 星达" userId="ca17b13798aa44f7" providerId="LiveId" clId="{D8B5E3FB-3C5E-744C-8B7A-0B9AC8CAAA61}" dt="2021-11-12T05:06:31.262" v="6316" actId="20577"/>
          <ac:spMkLst>
            <pc:docMk/>
            <pc:sldMk cId="3830257789" sldId="2686"/>
            <ac:spMk id="5" creationId="{8C2AE97E-9537-1349-8121-4D6A9409E915}"/>
          </ac:spMkLst>
        </pc:spChg>
        <pc:spChg chg="add del mod">
          <ac:chgData name="魏 星达" userId="ca17b13798aa44f7" providerId="LiveId" clId="{D8B5E3FB-3C5E-744C-8B7A-0B9AC8CAAA61}" dt="2021-11-12T05:06:10.346" v="6311"/>
          <ac:spMkLst>
            <pc:docMk/>
            <pc:sldMk cId="3830257789" sldId="2686"/>
            <ac:spMk id="6" creationId="{ACFD408E-38CA-2C49-A37C-B62C50148E42}"/>
          </ac:spMkLst>
        </pc:spChg>
        <pc:spChg chg="add mod">
          <ac:chgData name="魏 星达" userId="ca17b13798aa44f7" providerId="LiveId" clId="{D8B5E3FB-3C5E-744C-8B7A-0B9AC8CAAA61}" dt="2021-11-12T06:49:37.159" v="7325" actId="20577"/>
          <ac:spMkLst>
            <pc:docMk/>
            <pc:sldMk cId="3830257789" sldId="2686"/>
            <ac:spMk id="7" creationId="{F7F8DA91-19ED-FD40-A7FB-453927D7B0A4}"/>
          </ac:spMkLst>
        </pc:spChg>
        <pc:spChg chg="add mod">
          <ac:chgData name="魏 星达" userId="ca17b13798aa44f7" providerId="LiveId" clId="{D8B5E3FB-3C5E-744C-8B7A-0B9AC8CAAA61}" dt="2021-11-12T06:38:17.732" v="7004" actId="113"/>
          <ac:spMkLst>
            <pc:docMk/>
            <pc:sldMk cId="3830257789" sldId="2686"/>
            <ac:spMk id="10" creationId="{9678CFBD-2D29-5C4D-8FBF-B655077A5573}"/>
          </ac:spMkLst>
        </pc:spChg>
        <pc:spChg chg="add mod">
          <ac:chgData name="魏 星达" userId="ca17b13798aa44f7" providerId="LiveId" clId="{D8B5E3FB-3C5E-744C-8B7A-0B9AC8CAAA61}" dt="2021-11-12T06:39:53.307" v="7146" actId="207"/>
          <ac:spMkLst>
            <pc:docMk/>
            <pc:sldMk cId="3830257789" sldId="2686"/>
            <ac:spMk id="11" creationId="{D897925F-DAD3-4341-872C-2617BBC9E006}"/>
          </ac:spMkLst>
        </pc:spChg>
        <pc:spChg chg="add del">
          <ac:chgData name="魏 星达" userId="ca17b13798aa44f7" providerId="LiveId" clId="{D8B5E3FB-3C5E-744C-8B7A-0B9AC8CAAA61}" dt="2021-11-12T06:38:49.052" v="7013" actId="478"/>
          <ac:spMkLst>
            <pc:docMk/>
            <pc:sldMk cId="3830257789" sldId="2686"/>
            <ac:spMk id="12" creationId="{7B843EF9-A701-1A43-99BE-F2F5D0354939}"/>
          </ac:spMkLst>
        </pc:spChg>
        <pc:spChg chg="add">
          <ac:chgData name="魏 星达" userId="ca17b13798aa44f7" providerId="LiveId" clId="{D8B5E3FB-3C5E-744C-8B7A-0B9AC8CAAA61}" dt="2021-11-12T06:38:56.629" v="7014" actId="11529"/>
          <ac:spMkLst>
            <pc:docMk/>
            <pc:sldMk cId="3830257789" sldId="2686"/>
            <ac:spMk id="13" creationId="{5C7302D1-A588-D546-870B-B40354AD59A9}"/>
          </ac:spMkLst>
        </pc:spChg>
        <pc:spChg chg="add del mod">
          <ac:chgData name="魏 星达" userId="ca17b13798aa44f7" providerId="LiveId" clId="{D8B5E3FB-3C5E-744C-8B7A-0B9AC8CAAA61}" dt="2021-11-12T06:49:40.112" v="7327" actId="478"/>
          <ac:spMkLst>
            <pc:docMk/>
            <pc:sldMk cId="3830257789" sldId="2686"/>
            <ac:spMk id="14" creationId="{168D56D5-EF83-9842-862A-0B49F0DE49BB}"/>
          </ac:spMkLst>
        </pc:spChg>
        <pc:spChg chg="add del mod">
          <ac:chgData name="魏 星达" userId="ca17b13798aa44f7" providerId="LiveId" clId="{D8B5E3FB-3C5E-744C-8B7A-0B9AC8CAAA61}" dt="2021-11-12T06:49:42.836" v="7329" actId="478"/>
          <ac:spMkLst>
            <pc:docMk/>
            <pc:sldMk cId="3830257789" sldId="2686"/>
            <ac:spMk id="16" creationId="{3E6CCA53-A46C-244F-ACBE-A6B5131EC21A}"/>
          </ac:spMkLst>
        </pc:spChg>
        <pc:spChg chg="add del mod">
          <ac:chgData name="魏 星达" userId="ca17b13798aa44f7" providerId="LiveId" clId="{D8B5E3FB-3C5E-744C-8B7A-0B9AC8CAAA61}" dt="2021-11-12T06:49:41.481" v="7328" actId="478"/>
          <ac:spMkLst>
            <pc:docMk/>
            <pc:sldMk cId="3830257789" sldId="2686"/>
            <ac:spMk id="17" creationId="{3CBA2BBD-6450-B344-B997-5159F5131FD2}"/>
          </ac:spMkLst>
        </pc:spChg>
        <pc:spChg chg="add mod">
          <ac:chgData name="魏 星达" userId="ca17b13798aa44f7" providerId="LiveId" clId="{D8B5E3FB-3C5E-744C-8B7A-0B9AC8CAAA61}" dt="2021-11-12T06:41:43.399" v="7213" actId="113"/>
          <ac:spMkLst>
            <pc:docMk/>
            <pc:sldMk cId="3830257789" sldId="2686"/>
            <ac:spMk id="18" creationId="{64E3A174-36DF-D049-BB72-C71EB5260754}"/>
          </ac:spMkLst>
        </pc:spChg>
        <pc:picChg chg="add mod">
          <ac:chgData name="魏 星达" userId="ca17b13798aa44f7" providerId="LiveId" clId="{D8B5E3FB-3C5E-744C-8B7A-0B9AC8CAAA61}" dt="2021-11-12T06:37:53.065" v="6979" actId="1076"/>
          <ac:picMkLst>
            <pc:docMk/>
            <pc:sldMk cId="3830257789" sldId="2686"/>
            <ac:picMk id="9" creationId="{B6B56585-5550-5E4B-9895-70813CF4DC96}"/>
          </ac:picMkLst>
        </pc:picChg>
        <pc:picChg chg="add del mod">
          <ac:chgData name="魏 星达" userId="ca17b13798aa44f7" providerId="LiveId" clId="{D8B5E3FB-3C5E-744C-8B7A-0B9AC8CAAA61}" dt="2021-11-12T06:49:42.836" v="7329" actId="478"/>
          <ac:picMkLst>
            <pc:docMk/>
            <pc:sldMk cId="3830257789" sldId="2686"/>
            <ac:picMk id="15" creationId="{251C50A6-1A10-9944-B91C-608B0332769A}"/>
          </ac:picMkLst>
        </pc:picChg>
        <pc:cxnChg chg="add del mod">
          <ac:chgData name="魏 星达" userId="ca17b13798aa44f7" providerId="LiveId" clId="{D8B5E3FB-3C5E-744C-8B7A-0B9AC8CAAA61}" dt="2021-11-12T06:49:39.276" v="7326" actId="478"/>
          <ac:cxnSpMkLst>
            <pc:docMk/>
            <pc:sldMk cId="3830257789" sldId="2686"/>
            <ac:cxnSpMk id="20" creationId="{B215220E-5560-3D46-8BAE-AB37433DB2F9}"/>
          </ac:cxnSpMkLst>
        </pc:cxnChg>
      </pc:sldChg>
      <pc:sldChg chg="addSp delSp modSp add del mod">
        <pc:chgData name="魏 星达" userId="ca17b13798aa44f7" providerId="LiveId" clId="{D8B5E3FB-3C5E-744C-8B7A-0B9AC8CAAA61}" dt="2021-11-12T06:17:11.294" v="6799" actId="2696"/>
        <pc:sldMkLst>
          <pc:docMk/>
          <pc:sldMk cId="1416913002" sldId="2687"/>
        </pc:sldMkLst>
        <pc:spChg chg="mod">
          <ac:chgData name="魏 星达" userId="ca17b13798aa44f7" providerId="LiveId" clId="{D8B5E3FB-3C5E-744C-8B7A-0B9AC8CAAA61}" dt="2021-11-12T06:09:39.245" v="6568" actId="14100"/>
          <ac:spMkLst>
            <pc:docMk/>
            <pc:sldMk cId="1416913002" sldId="2687"/>
            <ac:spMk id="3" creationId="{CD17B9F1-767E-A14F-8B4C-22EDE6F54E34}"/>
          </ac:spMkLst>
        </pc:spChg>
        <pc:spChg chg="del">
          <ac:chgData name="魏 星达" userId="ca17b13798aa44f7" providerId="LiveId" clId="{D8B5E3FB-3C5E-744C-8B7A-0B9AC8CAAA61}" dt="2021-11-12T06:06:23.372" v="6399" actId="478"/>
          <ac:spMkLst>
            <pc:docMk/>
            <pc:sldMk cId="1416913002" sldId="2687"/>
            <ac:spMk id="6" creationId="{591A00F9-18ED-C44C-90BD-86D7E834E2E1}"/>
          </ac:spMkLst>
        </pc:spChg>
        <pc:spChg chg="del">
          <ac:chgData name="魏 星达" userId="ca17b13798aa44f7" providerId="LiveId" clId="{D8B5E3FB-3C5E-744C-8B7A-0B9AC8CAAA61}" dt="2021-11-12T06:06:21.417" v="6398" actId="478"/>
          <ac:spMkLst>
            <pc:docMk/>
            <pc:sldMk cId="1416913002" sldId="2687"/>
            <ac:spMk id="7" creationId="{68A66F1E-DFB6-B444-A182-4468D21F68B4}"/>
          </ac:spMkLst>
        </pc:spChg>
        <pc:spChg chg="del">
          <ac:chgData name="魏 星达" userId="ca17b13798aa44f7" providerId="LiveId" clId="{D8B5E3FB-3C5E-744C-8B7A-0B9AC8CAAA61}" dt="2021-11-12T06:06:23.372" v="6399" actId="478"/>
          <ac:spMkLst>
            <pc:docMk/>
            <pc:sldMk cId="1416913002" sldId="2687"/>
            <ac:spMk id="8" creationId="{55FF62E1-4E4C-704B-908B-001DADCFC36E}"/>
          </ac:spMkLst>
        </pc:spChg>
        <pc:spChg chg="add mod">
          <ac:chgData name="魏 星达" userId="ca17b13798aa44f7" providerId="LiveId" clId="{D8B5E3FB-3C5E-744C-8B7A-0B9AC8CAAA61}" dt="2021-11-12T06:15:25.743" v="6764" actId="1076"/>
          <ac:spMkLst>
            <pc:docMk/>
            <pc:sldMk cId="1416913002" sldId="2687"/>
            <ac:spMk id="9" creationId="{D8FA9214-404C-2642-84DE-A6B180C5A263}"/>
          </ac:spMkLst>
        </pc:spChg>
        <pc:spChg chg="add mod">
          <ac:chgData name="魏 星达" userId="ca17b13798aa44f7" providerId="LiveId" clId="{D8B5E3FB-3C5E-744C-8B7A-0B9AC8CAAA61}" dt="2021-11-12T06:15:25.743" v="6764" actId="1076"/>
          <ac:spMkLst>
            <pc:docMk/>
            <pc:sldMk cId="1416913002" sldId="2687"/>
            <ac:spMk id="10" creationId="{16B92946-5CB5-3042-8879-A08D8EBC7606}"/>
          </ac:spMkLst>
        </pc:spChg>
        <pc:spChg chg="add del mod">
          <ac:chgData name="魏 星达" userId="ca17b13798aa44f7" providerId="LiveId" clId="{D8B5E3FB-3C5E-744C-8B7A-0B9AC8CAAA61}" dt="2021-11-12T06:10:07.638" v="6624" actId="478"/>
          <ac:spMkLst>
            <pc:docMk/>
            <pc:sldMk cId="1416913002" sldId="2687"/>
            <ac:spMk id="11" creationId="{1BC08BB1-8E4D-BD4F-90A9-CDC35BDDCB69}"/>
          </ac:spMkLst>
        </pc:spChg>
        <pc:spChg chg="add del mod">
          <ac:chgData name="魏 星达" userId="ca17b13798aa44f7" providerId="LiveId" clId="{D8B5E3FB-3C5E-744C-8B7A-0B9AC8CAAA61}" dt="2021-11-12T06:10:13.104" v="6626"/>
          <ac:spMkLst>
            <pc:docMk/>
            <pc:sldMk cId="1416913002" sldId="2687"/>
            <ac:spMk id="12" creationId="{A9D2145D-E2E9-E446-A115-C14AD129C133}"/>
          </ac:spMkLst>
        </pc:spChg>
        <pc:spChg chg="add mod">
          <ac:chgData name="魏 星达" userId="ca17b13798aa44f7" providerId="LiveId" clId="{D8B5E3FB-3C5E-744C-8B7A-0B9AC8CAAA61}" dt="2021-11-12T06:10:23.319" v="6628" actId="1076"/>
          <ac:spMkLst>
            <pc:docMk/>
            <pc:sldMk cId="1416913002" sldId="2687"/>
            <ac:spMk id="13" creationId="{0E52C07F-953D-4E42-8736-B44B36171F5D}"/>
          </ac:spMkLst>
        </pc:spChg>
        <pc:graphicFrameChg chg="del">
          <ac:chgData name="魏 星达" userId="ca17b13798aa44f7" providerId="LiveId" clId="{D8B5E3FB-3C5E-744C-8B7A-0B9AC8CAAA61}" dt="2021-11-12T06:06:21.417" v="6398" actId="478"/>
          <ac:graphicFrameMkLst>
            <pc:docMk/>
            <pc:sldMk cId="1416913002" sldId="2687"/>
            <ac:graphicFrameMk id="5" creationId="{72B58670-841F-2746-8085-4B3A0D87CB6D}"/>
          </ac:graphicFrameMkLst>
        </pc:graphicFrameChg>
      </pc:sldChg>
      <pc:sldChg chg="addSp delSp modSp add del mod">
        <pc:chgData name="魏 星达" userId="ca17b13798aa44f7" providerId="LiveId" clId="{D8B5E3FB-3C5E-744C-8B7A-0B9AC8CAAA61}" dt="2021-11-12T06:17:14.428" v="6800" actId="478"/>
        <pc:sldMkLst>
          <pc:docMk/>
          <pc:sldMk cId="360725867" sldId="2688"/>
        </pc:sldMkLst>
        <pc:spChg chg="add del mod">
          <ac:chgData name="魏 星达" userId="ca17b13798aa44f7" providerId="LiveId" clId="{D8B5E3FB-3C5E-744C-8B7A-0B9AC8CAAA61}" dt="2021-11-12T06:17:14.428" v="6800" actId="478"/>
          <ac:spMkLst>
            <pc:docMk/>
            <pc:sldMk cId="360725867" sldId="2688"/>
            <ac:spMk id="8" creationId="{44AF06BD-5871-3C49-867C-5507EAB81905}"/>
          </ac:spMkLst>
        </pc:spChg>
        <pc:spChg chg="mod">
          <ac:chgData name="魏 星达" userId="ca17b13798aa44f7" providerId="LiveId" clId="{D8B5E3FB-3C5E-744C-8B7A-0B9AC8CAAA61}" dt="2021-11-12T06:16:14.798" v="6774" actId="1076"/>
          <ac:spMkLst>
            <pc:docMk/>
            <pc:sldMk cId="360725867" sldId="2688"/>
            <ac:spMk id="9" creationId="{D8FA9214-404C-2642-84DE-A6B180C5A263}"/>
          </ac:spMkLst>
        </pc:spChg>
        <pc:spChg chg="mod">
          <ac:chgData name="魏 星达" userId="ca17b13798aa44f7" providerId="LiveId" clId="{D8B5E3FB-3C5E-744C-8B7A-0B9AC8CAAA61}" dt="2021-11-12T06:16:36.347" v="6782" actId="207"/>
          <ac:spMkLst>
            <pc:docMk/>
            <pc:sldMk cId="360725867" sldId="2688"/>
            <ac:spMk id="10" creationId="{16B92946-5CB5-3042-8879-A08D8EBC7606}"/>
          </ac:spMkLst>
        </pc:spChg>
        <pc:spChg chg="add del mod">
          <ac:chgData name="魏 星达" userId="ca17b13798aa44f7" providerId="LiveId" clId="{D8B5E3FB-3C5E-744C-8B7A-0B9AC8CAAA61}" dt="2021-11-12T06:17:14.428" v="6800" actId="478"/>
          <ac:spMkLst>
            <pc:docMk/>
            <pc:sldMk cId="360725867" sldId="2688"/>
            <ac:spMk id="11" creationId="{90B1C66E-49A4-9742-AE3E-3E8DE16C9712}"/>
          </ac:spMkLst>
        </pc:spChg>
      </pc:sldChg>
      <pc:sldChg chg="addSp modSp add mod modAnim">
        <pc:chgData name="魏 星达" userId="ca17b13798aa44f7" providerId="LiveId" clId="{D8B5E3FB-3C5E-744C-8B7A-0B9AC8CAAA61}" dt="2021-11-12T06:17:47.663" v="6843" actId="1076"/>
        <pc:sldMkLst>
          <pc:docMk/>
          <pc:sldMk cId="2955368823" sldId="2689"/>
        </pc:sldMkLst>
        <pc:spChg chg="add mod">
          <ac:chgData name="魏 星达" userId="ca17b13798aa44f7" providerId="LiveId" clId="{D8B5E3FB-3C5E-744C-8B7A-0B9AC8CAAA61}" dt="2021-11-12T06:17:47.663" v="6843" actId="1076"/>
          <ac:spMkLst>
            <pc:docMk/>
            <pc:sldMk cId="2955368823" sldId="2689"/>
            <ac:spMk id="12" creationId="{D19DDC27-0F05-D540-82DB-E0861730229A}"/>
          </ac:spMkLst>
        </pc:spChg>
      </pc:sldChg>
      <pc:sldChg chg="addSp delSp modSp add mod">
        <pc:chgData name="魏 星达" userId="ca17b13798aa44f7" providerId="LiveId" clId="{D8B5E3FB-3C5E-744C-8B7A-0B9AC8CAAA61}" dt="2021-11-12T06:50:00.399" v="7336" actId="478"/>
        <pc:sldMkLst>
          <pc:docMk/>
          <pc:sldMk cId="2793261706" sldId="2690"/>
        </pc:sldMkLst>
        <pc:spChg chg="mod">
          <ac:chgData name="魏 星达" userId="ca17b13798aa44f7" providerId="LiveId" clId="{D8B5E3FB-3C5E-744C-8B7A-0B9AC8CAAA61}" dt="2021-11-12T06:49:58.585" v="7335" actId="20577"/>
          <ac:spMkLst>
            <pc:docMk/>
            <pc:sldMk cId="2793261706" sldId="2690"/>
            <ac:spMk id="7" creationId="{F7F8DA91-19ED-FD40-A7FB-453927D7B0A4}"/>
          </ac:spMkLst>
        </pc:spChg>
        <pc:cxnChg chg="add del">
          <ac:chgData name="魏 星达" userId="ca17b13798aa44f7" providerId="LiveId" clId="{D8B5E3FB-3C5E-744C-8B7A-0B9AC8CAAA61}" dt="2021-11-12T06:50:00.399" v="7336" actId="478"/>
          <ac:cxnSpMkLst>
            <pc:docMk/>
            <pc:sldMk cId="2793261706" sldId="2690"/>
            <ac:cxnSpMk id="20" creationId="{B215220E-5560-3D46-8BAE-AB37433DB2F9}"/>
          </ac:cxnSpMkLst>
        </pc:cxnChg>
      </pc:sldChg>
      <pc:sldChg chg="add">
        <pc:chgData name="魏 星达" userId="ca17b13798aa44f7" providerId="LiveId" clId="{D8B5E3FB-3C5E-744C-8B7A-0B9AC8CAAA61}" dt="2021-11-12T06:49:55.037" v="7334"/>
        <pc:sldMkLst>
          <pc:docMk/>
          <pc:sldMk cId="2538919081" sldId="2691"/>
        </pc:sldMkLst>
      </pc:sldChg>
      <pc:sldChg chg="modSp new mod">
        <pc:chgData name="魏 星达" userId="ca17b13798aa44f7" providerId="LiveId" clId="{D8B5E3FB-3C5E-744C-8B7A-0B9AC8CAAA61}" dt="2021-11-12T07:00:12.883" v="7756" actId="207"/>
        <pc:sldMkLst>
          <pc:docMk/>
          <pc:sldMk cId="3567789881" sldId="2692"/>
        </pc:sldMkLst>
        <pc:spChg chg="mod">
          <ac:chgData name="魏 星达" userId="ca17b13798aa44f7" providerId="LiveId" clId="{D8B5E3FB-3C5E-744C-8B7A-0B9AC8CAAA61}" dt="2021-11-12T06:50:18.710" v="7407" actId="20577"/>
          <ac:spMkLst>
            <pc:docMk/>
            <pc:sldMk cId="3567789881" sldId="2692"/>
            <ac:spMk id="2" creationId="{0A584379-3A3C-004B-A360-FB918909C09A}"/>
          </ac:spMkLst>
        </pc:spChg>
        <pc:spChg chg="mod">
          <ac:chgData name="魏 星达" userId="ca17b13798aa44f7" providerId="LiveId" clId="{D8B5E3FB-3C5E-744C-8B7A-0B9AC8CAAA61}" dt="2021-11-12T07:00:12.883" v="7756" actId="207"/>
          <ac:spMkLst>
            <pc:docMk/>
            <pc:sldMk cId="3567789881" sldId="2692"/>
            <ac:spMk id="3" creationId="{597D88AC-4D4F-9149-AEDE-0473903B0F88}"/>
          </ac:spMkLst>
        </pc:spChg>
      </pc:sldChg>
      <pc:sldChg chg="add del">
        <pc:chgData name="魏 星达" userId="ca17b13798aa44f7" providerId="LiveId" clId="{D8B5E3FB-3C5E-744C-8B7A-0B9AC8CAAA61}" dt="2021-11-12T07:00:24.448" v="7758"/>
        <pc:sldMkLst>
          <pc:docMk/>
          <pc:sldMk cId="157108289" sldId="2693"/>
        </pc:sldMkLst>
      </pc:sldChg>
      <pc:sldChg chg="modSp add mod">
        <pc:chgData name="魏 星达" userId="ca17b13798aa44f7" providerId="LiveId" clId="{D8B5E3FB-3C5E-744C-8B7A-0B9AC8CAAA61}" dt="2021-11-12T07:01:12.496" v="7898"/>
        <pc:sldMkLst>
          <pc:docMk/>
          <pc:sldMk cId="3626106103" sldId="2693"/>
        </pc:sldMkLst>
        <pc:spChg chg="mod">
          <ac:chgData name="魏 星达" userId="ca17b13798aa44f7" providerId="LiveId" clId="{D8B5E3FB-3C5E-744C-8B7A-0B9AC8CAAA61}" dt="2021-11-12T07:01:12.496" v="7898"/>
          <ac:spMkLst>
            <pc:docMk/>
            <pc:sldMk cId="3626106103" sldId="2693"/>
            <ac:spMk id="3" creationId="{6493DE56-F2BD-8541-9975-617FA0481FC6}"/>
          </ac:spMkLst>
        </pc:spChg>
      </pc:sldChg>
      <pc:sldChg chg="addSp modSp new del mod">
        <pc:chgData name="魏 星达" userId="ca17b13798aa44f7" providerId="LiveId" clId="{D8B5E3FB-3C5E-744C-8B7A-0B9AC8CAAA61}" dt="2021-11-12T07:01:40.874" v="7930" actId="2696"/>
        <pc:sldMkLst>
          <pc:docMk/>
          <pc:sldMk cId="3744306457" sldId="2694"/>
        </pc:sldMkLst>
        <pc:spChg chg="mod">
          <ac:chgData name="魏 星达" userId="ca17b13798aa44f7" providerId="LiveId" clId="{D8B5E3FB-3C5E-744C-8B7A-0B9AC8CAAA61}" dt="2021-11-12T07:01:22.782" v="7921" actId="20577"/>
          <ac:spMkLst>
            <pc:docMk/>
            <pc:sldMk cId="3744306457" sldId="2694"/>
            <ac:spMk id="2" creationId="{9F59248A-ED1F-C943-9636-7FB0699EC714}"/>
          </ac:spMkLst>
        </pc:spChg>
        <pc:spChg chg="mod">
          <ac:chgData name="魏 星达" userId="ca17b13798aa44f7" providerId="LiveId" clId="{D8B5E3FB-3C5E-744C-8B7A-0B9AC8CAAA61}" dt="2021-11-12T07:01:24.113" v="7925" actId="20577"/>
          <ac:spMkLst>
            <pc:docMk/>
            <pc:sldMk cId="3744306457" sldId="2694"/>
            <ac:spMk id="3" creationId="{A0DEE42B-64CB-CA49-B542-D31FA672940C}"/>
          </ac:spMkLst>
        </pc:spChg>
        <pc:spChg chg="add mod">
          <ac:chgData name="魏 星达" userId="ca17b13798aa44f7" providerId="LiveId" clId="{D8B5E3FB-3C5E-744C-8B7A-0B9AC8CAAA61}" dt="2021-11-12T07:01:36.313" v="7927" actId="767"/>
          <ac:spMkLst>
            <pc:docMk/>
            <pc:sldMk cId="3744306457" sldId="2694"/>
            <ac:spMk id="5" creationId="{239EDD0F-52AA-4441-8629-0925DB6C652E}"/>
          </ac:spMkLst>
        </pc:spChg>
      </pc:sldChg>
      <pc:sldChg chg="addSp delSp modSp add mod modAnim">
        <pc:chgData name="魏 星达" userId="ca17b13798aa44f7" providerId="LiveId" clId="{D8B5E3FB-3C5E-744C-8B7A-0B9AC8CAAA61}" dt="2021-11-12T07:10:26.490" v="8014" actId="1076"/>
        <pc:sldMkLst>
          <pc:docMk/>
          <pc:sldMk cId="3415146572" sldId="2695"/>
        </pc:sldMkLst>
        <pc:spChg chg="mod">
          <ac:chgData name="魏 星达" userId="ca17b13798aa44f7" providerId="LiveId" clId="{D8B5E3FB-3C5E-744C-8B7A-0B9AC8CAAA61}" dt="2021-11-12T07:01:51.932" v="7946" actId="20577"/>
          <ac:spMkLst>
            <pc:docMk/>
            <pc:sldMk cId="3415146572" sldId="2695"/>
            <ac:spMk id="2" creationId="{C4629361-821E-344C-B689-CFC4BD3E9378}"/>
          </ac:spMkLst>
        </pc:spChg>
        <pc:spChg chg="add del mod">
          <ac:chgData name="魏 星达" userId="ca17b13798aa44f7" providerId="LiveId" clId="{D8B5E3FB-3C5E-744C-8B7A-0B9AC8CAAA61}" dt="2021-11-12T07:01:42.152" v="7932"/>
          <ac:spMkLst>
            <pc:docMk/>
            <pc:sldMk cId="3415146572" sldId="2695"/>
            <ac:spMk id="3" creationId="{AFCE0F92-B733-9B45-A1CD-33663EAE7F4F}"/>
          </ac:spMkLst>
        </pc:spChg>
        <pc:spChg chg="add mod">
          <ac:chgData name="魏 星达" userId="ca17b13798aa44f7" providerId="LiveId" clId="{D8B5E3FB-3C5E-744C-8B7A-0B9AC8CAAA61}" dt="2021-11-12T07:09:01.578" v="7974" actId="14100"/>
          <ac:spMkLst>
            <pc:docMk/>
            <pc:sldMk cId="3415146572" sldId="2695"/>
            <ac:spMk id="5" creationId="{D875CE29-F86E-3846-A8C1-7372445CF19E}"/>
          </ac:spMkLst>
        </pc:spChg>
        <pc:spChg chg="add mod">
          <ac:chgData name="魏 星达" userId="ca17b13798aa44f7" providerId="LiveId" clId="{D8B5E3FB-3C5E-744C-8B7A-0B9AC8CAAA61}" dt="2021-11-12T07:09:10.713" v="7977" actId="1076"/>
          <ac:spMkLst>
            <pc:docMk/>
            <pc:sldMk cId="3415146572" sldId="2695"/>
            <ac:spMk id="6" creationId="{811A8C71-91A2-1549-9E35-DAAF73A9C89B}"/>
          </ac:spMkLst>
        </pc:spChg>
        <pc:spChg chg="add mod">
          <ac:chgData name="魏 星达" userId="ca17b13798aa44f7" providerId="LiveId" clId="{D8B5E3FB-3C5E-744C-8B7A-0B9AC8CAAA61}" dt="2021-11-12T07:09:32.805" v="7995" actId="14100"/>
          <ac:spMkLst>
            <pc:docMk/>
            <pc:sldMk cId="3415146572" sldId="2695"/>
            <ac:spMk id="23" creationId="{577B6047-8931-B641-979C-BFEF07BF9314}"/>
          </ac:spMkLst>
        </pc:spChg>
        <pc:spChg chg="add mod">
          <ac:chgData name="魏 星达" userId="ca17b13798aa44f7" providerId="LiveId" clId="{D8B5E3FB-3C5E-744C-8B7A-0B9AC8CAAA61}" dt="2021-11-12T07:09:28.879" v="7994" actId="20577"/>
          <ac:spMkLst>
            <pc:docMk/>
            <pc:sldMk cId="3415146572" sldId="2695"/>
            <ac:spMk id="27" creationId="{88D5FA74-1815-824C-BB70-9D2D03160A7E}"/>
          </ac:spMkLst>
        </pc:spChg>
        <pc:spChg chg="add mod">
          <ac:chgData name="魏 星达" userId="ca17b13798aa44f7" providerId="LiveId" clId="{D8B5E3FB-3C5E-744C-8B7A-0B9AC8CAAA61}" dt="2021-11-12T07:10:26.490" v="8014" actId="1076"/>
          <ac:spMkLst>
            <pc:docMk/>
            <pc:sldMk cId="3415146572" sldId="2695"/>
            <ac:spMk id="31" creationId="{B64DB1FB-9FFC-F042-A1D2-10D7AFEC4024}"/>
          </ac:spMkLst>
        </pc:spChg>
        <pc:spChg chg="add mod">
          <ac:chgData name="魏 星达" userId="ca17b13798aa44f7" providerId="LiveId" clId="{D8B5E3FB-3C5E-744C-8B7A-0B9AC8CAAA61}" dt="2021-11-12T07:10:26.490" v="8014" actId="1076"/>
          <ac:spMkLst>
            <pc:docMk/>
            <pc:sldMk cId="3415146572" sldId="2695"/>
            <ac:spMk id="33" creationId="{D9E429B9-5E46-634C-B259-5DDBD7E3FD0A}"/>
          </ac:spMkLst>
        </pc:spChg>
      </pc:sldChg>
      <pc:sldChg chg="modSp new del mod">
        <pc:chgData name="魏 星达" userId="ca17b13798aa44f7" providerId="LiveId" clId="{D8B5E3FB-3C5E-744C-8B7A-0B9AC8CAAA61}" dt="2021-11-12T07:45:29.375" v="8789" actId="2696"/>
        <pc:sldMkLst>
          <pc:docMk/>
          <pc:sldMk cId="1268705965" sldId="2696"/>
        </pc:sldMkLst>
        <pc:spChg chg="mod">
          <ac:chgData name="魏 星达" userId="ca17b13798aa44f7" providerId="LiveId" clId="{D8B5E3FB-3C5E-744C-8B7A-0B9AC8CAAA61}" dt="2021-11-12T07:11:10.701" v="8049" actId="20577"/>
          <ac:spMkLst>
            <pc:docMk/>
            <pc:sldMk cId="1268705965" sldId="2696"/>
            <ac:spMk id="2" creationId="{78561AFF-1164-3440-9D72-9923533F1823}"/>
          </ac:spMkLst>
        </pc:spChg>
      </pc:sldChg>
      <pc:sldChg chg="addSp modSp new mod">
        <pc:chgData name="魏 星达" userId="ca17b13798aa44f7" providerId="LiveId" clId="{D8B5E3FB-3C5E-744C-8B7A-0B9AC8CAAA61}" dt="2021-11-12T07:23:55.450" v="8165" actId="1076"/>
        <pc:sldMkLst>
          <pc:docMk/>
          <pc:sldMk cId="587525743" sldId="2697"/>
        </pc:sldMkLst>
        <pc:spChg chg="mod">
          <ac:chgData name="魏 星达" userId="ca17b13798aa44f7" providerId="LiveId" clId="{D8B5E3FB-3C5E-744C-8B7A-0B9AC8CAAA61}" dt="2021-11-12T07:11:51.290" v="8051"/>
          <ac:spMkLst>
            <pc:docMk/>
            <pc:sldMk cId="587525743" sldId="2697"/>
            <ac:spMk id="2" creationId="{2641F8F7-D47C-364A-BB5E-DEF757761EC4}"/>
          </ac:spMkLst>
        </pc:spChg>
        <pc:spChg chg="mod">
          <ac:chgData name="魏 星达" userId="ca17b13798aa44f7" providerId="LiveId" clId="{D8B5E3FB-3C5E-744C-8B7A-0B9AC8CAAA61}" dt="2021-11-12T07:23:50.188" v="8163"/>
          <ac:spMkLst>
            <pc:docMk/>
            <pc:sldMk cId="587525743" sldId="2697"/>
            <ac:spMk id="3" creationId="{D7FF0016-F171-1C49-BADE-15C1941FFEFA}"/>
          </ac:spMkLst>
        </pc:spChg>
        <pc:picChg chg="add mod">
          <ac:chgData name="魏 星达" userId="ca17b13798aa44f7" providerId="LiveId" clId="{D8B5E3FB-3C5E-744C-8B7A-0B9AC8CAAA61}" dt="2021-11-12T07:23:55.450" v="8165" actId="1076"/>
          <ac:picMkLst>
            <pc:docMk/>
            <pc:sldMk cId="587525743" sldId="2697"/>
            <ac:picMk id="5" creationId="{77582714-3ABF-BA41-9564-D91F7A1BD2AF}"/>
          </ac:picMkLst>
        </pc:picChg>
      </pc:sldChg>
      <pc:sldChg chg="modSp new mod">
        <pc:chgData name="魏 星达" userId="ca17b13798aa44f7" providerId="LiveId" clId="{D8B5E3FB-3C5E-744C-8B7A-0B9AC8CAAA61}" dt="2021-11-12T07:27:53.925" v="8178" actId="14100"/>
        <pc:sldMkLst>
          <pc:docMk/>
          <pc:sldMk cId="3400270536" sldId="2698"/>
        </pc:sldMkLst>
        <pc:spChg chg="mod">
          <ac:chgData name="魏 星达" userId="ca17b13798aa44f7" providerId="LiveId" clId="{D8B5E3FB-3C5E-744C-8B7A-0B9AC8CAAA61}" dt="2021-11-12T07:27:36.901" v="8175"/>
          <ac:spMkLst>
            <pc:docMk/>
            <pc:sldMk cId="3400270536" sldId="2698"/>
            <ac:spMk id="2" creationId="{E8B25498-EAFD-764A-B733-E92B2B9DEF55}"/>
          </ac:spMkLst>
        </pc:spChg>
        <pc:spChg chg="mod">
          <ac:chgData name="魏 星达" userId="ca17b13798aa44f7" providerId="LiveId" clId="{D8B5E3FB-3C5E-744C-8B7A-0B9AC8CAAA61}" dt="2021-11-12T07:27:53.925" v="8178" actId="14100"/>
          <ac:spMkLst>
            <pc:docMk/>
            <pc:sldMk cId="3400270536" sldId="2698"/>
            <ac:spMk id="3" creationId="{D5ADF2E9-F0CB-3045-910F-81E14B15FE13}"/>
          </ac:spMkLst>
        </pc:spChg>
      </pc:sldChg>
      <pc:sldChg chg="new del">
        <pc:chgData name="魏 星达" userId="ca17b13798aa44f7" providerId="LiveId" clId="{D8B5E3FB-3C5E-744C-8B7A-0B9AC8CAAA61}" dt="2021-11-12T07:45:29.828" v="8790" actId="2696"/>
        <pc:sldMkLst>
          <pc:docMk/>
          <pc:sldMk cId="2201695413" sldId="2699"/>
        </pc:sldMkLst>
      </pc:sldChg>
      <pc:sldChg chg="addSp modSp new mod modAnim">
        <pc:chgData name="魏 星达" userId="ca17b13798aa44f7" providerId="LiveId" clId="{D8B5E3FB-3C5E-744C-8B7A-0B9AC8CAAA61}" dt="2021-11-12T09:19:47.895" v="11738" actId="1076"/>
        <pc:sldMkLst>
          <pc:docMk/>
          <pc:sldMk cId="707397614" sldId="2700"/>
        </pc:sldMkLst>
        <pc:spChg chg="mod">
          <ac:chgData name="魏 星达" userId="ca17b13798aa44f7" providerId="LiveId" clId="{D8B5E3FB-3C5E-744C-8B7A-0B9AC8CAAA61}" dt="2021-11-12T09:06:25.577" v="11119"/>
          <ac:spMkLst>
            <pc:docMk/>
            <pc:sldMk cId="707397614" sldId="2700"/>
            <ac:spMk id="2" creationId="{8BBA8860-6717-F145-8A41-3673EE610981}"/>
          </ac:spMkLst>
        </pc:spChg>
        <pc:spChg chg="mod">
          <ac:chgData name="魏 星达" userId="ca17b13798aa44f7" providerId="LiveId" clId="{D8B5E3FB-3C5E-744C-8B7A-0B9AC8CAAA61}" dt="2021-11-12T08:57:13.864" v="10678" actId="20577"/>
          <ac:spMkLst>
            <pc:docMk/>
            <pc:sldMk cId="707397614" sldId="2700"/>
            <ac:spMk id="3" creationId="{CE07580F-DF92-DC40-9DAD-3F9C7637567E}"/>
          </ac:spMkLst>
        </pc:spChg>
        <pc:spChg chg="add mod">
          <ac:chgData name="魏 星达" userId="ca17b13798aa44f7" providerId="LiveId" clId="{D8B5E3FB-3C5E-744C-8B7A-0B9AC8CAAA61}" dt="2021-11-12T08:55:59.468" v="10520" actId="20577"/>
          <ac:spMkLst>
            <pc:docMk/>
            <pc:sldMk cId="707397614" sldId="2700"/>
            <ac:spMk id="6" creationId="{202D9C09-EC44-6C4B-BC18-62E41392AFDD}"/>
          </ac:spMkLst>
        </pc:spChg>
        <pc:spChg chg="add mod">
          <ac:chgData name="魏 星达" userId="ca17b13798aa44f7" providerId="LiveId" clId="{D8B5E3FB-3C5E-744C-8B7A-0B9AC8CAAA61}" dt="2021-11-12T08:55:57.266" v="10516" actId="1076"/>
          <ac:spMkLst>
            <pc:docMk/>
            <pc:sldMk cId="707397614" sldId="2700"/>
            <ac:spMk id="7" creationId="{52109F11-D9AF-6247-837B-1D55F8B0B6A5}"/>
          </ac:spMkLst>
        </pc:spChg>
        <pc:spChg chg="add mod">
          <ac:chgData name="魏 星达" userId="ca17b13798aa44f7" providerId="LiveId" clId="{D8B5E3FB-3C5E-744C-8B7A-0B9AC8CAAA61}" dt="2021-11-12T09:19:47.895" v="11738" actId="1076"/>
          <ac:spMkLst>
            <pc:docMk/>
            <pc:sldMk cId="707397614" sldId="2700"/>
            <ac:spMk id="8" creationId="{3EC3C143-6FDE-B142-BD14-D38F6FB76F8C}"/>
          </ac:spMkLst>
        </pc:spChg>
        <pc:picChg chg="add mod">
          <ac:chgData name="魏 星达" userId="ca17b13798aa44f7" providerId="LiveId" clId="{D8B5E3FB-3C5E-744C-8B7A-0B9AC8CAAA61}" dt="2021-11-12T08:55:32.082" v="10484" actId="1076"/>
          <ac:picMkLst>
            <pc:docMk/>
            <pc:sldMk cId="707397614" sldId="2700"/>
            <ac:picMk id="5" creationId="{DC5BA19C-650A-424D-8D00-3A637C9F4709}"/>
          </ac:picMkLst>
        </pc:picChg>
      </pc:sldChg>
      <pc:sldChg chg="add">
        <pc:chgData name="魏 星达" userId="ca17b13798aa44f7" providerId="LiveId" clId="{D8B5E3FB-3C5E-744C-8B7A-0B9AC8CAAA61}" dt="2021-11-12T07:36:27.655" v="8656"/>
        <pc:sldMkLst>
          <pc:docMk/>
          <pc:sldMk cId="1234708461" sldId="2881"/>
        </pc:sldMkLst>
      </pc:sldChg>
      <pc:sldChg chg="modSp add mod">
        <pc:chgData name="魏 星达" userId="ca17b13798aa44f7" providerId="LiveId" clId="{D8B5E3FB-3C5E-744C-8B7A-0B9AC8CAAA61}" dt="2021-11-12T08:28:02.158" v="8981" actId="20577"/>
        <pc:sldMkLst>
          <pc:docMk/>
          <pc:sldMk cId="3876713371" sldId="2882"/>
        </pc:sldMkLst>
        <pc:spChg chg="mod">
          <ac:chgData name="魏 星达" userId="ca17b13798aa44f7" providerId="LiveId" clId="{D8B5E3FB-3C5E-744C-8B7A-0B9AC8CAAA61}" dt="2021-11-12T08:28:02.158" v="8981" actId="20577"/>
          <ac:spMkLst>
            <pc:docMk/>
            <pc:sldMk cId="3876713371" sldId="2882"/>
            <ac:spMk id="5" creationId="{375403D9-9667-EA4B-986A-9CD8EA818815}"/>
          </ac:spMkLst>
        </pc:spChg>
      </pc:sldChg>
      <pc:sldChg chg="addSp delSp modSp new del mod">
        <pc:chgData name="魏 星达" userId="ca17b13798aa44f7" providerId="LiveId" clId="{D8B5E3FB-3C5E-744C-8B7A-0B9AC8CAAA61}" dt="2021-11-12T08:27:26.594" v="8978" actId="2696"/>
        <pc:sldMkLst>
          <pc:docMk/>
          <pc:sldMk cId="1925476595" sldId="2883"/>
        </pc:sldMkLst>
        <pc:spChg chg="mod">
          <ac:chgData name="魏 星达" userId="ca17b13798aa44f7" providerId="LiveId" clId="{D8B5E3FB-3C5E-744C-8B7A-0B9AC8CAAA61}" dt="2021-11-12T07:41:52.390" v="8783" actId="20577"/>
          <ac:spMkLst>
            <pc:docMk/>
            <pc:sldMk cId="1925476595" sldId="2883"/>
            <ac:spMk id="2" creationId="{3F0C6D34-EA6A-6B45-A579-DEBABAB2CB70}"/>
          </ac:spMkLst>
        </pc:spChg>
        <pc:spChg chg="del mod">
          <ac:chgData name="魏 星达" userId="ca17b13798aa44f7" providerId="LiveId" clId="{D8B5E3FB-3C5E-744C-8B7A-0B9AC8CAAA61}" dt="2021-11-12T07:51:17.908" v="8934" actId="478"/>
          <ac:spMkLst>
            <pc:docMk/>
            <pc:sldMk cId="1925476595" sldId="2883"/>
            <ac:spMk id="3" creationId="{DC668F43-A5ED-B243-A550-3EA49C413F8F}"/>
          </ac:spMkLst>
        </pc:spChg>
        <pc:spChg chg="add del mod">
          <ac:chgData name="魏 星达" userId="ca17b13798aa44f7" providerId="LiveId" clId="{D8B5E3FB-3C5E-744C-8B7A-0B9AC8CAAA61}" dt="2021-11-12T08:27:01.250" v="8965" actId="478"/>
          <ac:spMkLst>
            <pc:docMk/>
            <pc:sldMk cId="1925476595" sldId="2883"/>
            <ac:spMk id="6" creationId="{9F5022DD-E78B-AE44-8B61-095EFD63F663}"/>
          </ac:spMkLst>
        </pc:spChg>
        <pc:spChg chg="add del mod">
          <ac:chgData name="魏 星达" userId="ca17b13798aa44f7" providerId="LiveId" clId="{D8B5E3FB-3C5E-744C-8B7A-0B9AC8CAAA61}" dt="2021-11-12T08:27:01.250" v="8965" actId="478"/>
          <ac:spMkLst>
            <pc:docMk/>
            <pc:sldMk cId="1925476595" sldId="2883"/>
            <ac:spMk id="7" creationId="{15E0C32D-37CB-9C43-8777-C661E223D0F3}"/>
          </ac:spMkLst>
        </pc:spChg>
        <pc:spChg chg="add mod">
          <ac:chgData name="魏 星达" userId="ca17b13798aa44f7" providerId="LiveId" clId="{D8B5E3FB-3C5E-744C-8B7A-0B9AC8CAAA61}" dt="2021-11-12T08:27:16.498" v="8977" actId="20577"/>
          <ac:spMkLst>
            <pc:docMk/>
            <pc:sldMk cId="1925476595" sldId="2883"/>
            <ac:spMk id="13" creationId="{C9075C84-0B3A-5948-8218-CDDFF0095492}"/>
          </ac:spMkLst>
        </pc:spChg>
        <pc:picChg chg="add mod">
          <ac:chgData name="魏 星达" userId="ca17b13798aa44f7" providerId="LiveId" clId="{D8B5E3FB-3C5E-744C-8B7A-0B9AC8CAAA61}" dt="2021-11-12T07:45:22.531" v="8787" actId="1076"/>
          <ac:picMkLst>
            <pc:docMk/>
            <pc:sldMk cId="1925476595" sldId="2883"/>
            <ac:picMk id="5" creationId="{7E2A6059-D337-ED4A-8DA0-44690B3927D5}"/>
          </ac:picMkLst>
        </pc:picChg>
        <pc:picChg chg="add del mod">
          <ac:chgData name="魏 星达" userId="ca17b13798aa44f7" providerId="LiveId" clId="{D8B5E3FB-3C5E-744C-8B7A-0B9AC8CAAA61}" dt="2021-11-12T08:27:01.250" v="8965" actId="478"/>
          <ac:picMkLst>
            <pc:docMk/>
            <pc:sldMk cId="1925476595" sldId="2883"/>
            <ac:picMk id="8" creationId="{63FC0972-F949-3B4C-AEE7-E69A4069C55C}"/>
          </ac:picMkLst>
        </pc:picChg>
        <pc:picChg chg="add del mod">
          <ac:chgData name="魏 星达" userId="ca17b13798aa44f7" providerId="LiveId" clId="{D8B5E3FB-3C5E-744C-8B7A-0B9AC8CAAA61}" dt="2021-11-12T08:27:01.250" v="8965" actId="478"/>
          <ac:picMkLst>
            <pc:docMk/>
            <pc:sldMk cId="1925476595" sldId="2883"/>
            <ac:picMk id="9" creationId="{25F3DADD-720C-8F4E-83D0-4DDC49404F08}"/>
          </ac:picMkLst>
        </pc:picChg>
        <pc:picChg chg="add del mod">
          <ac:chgData name="魏 星达" userId="ca17b13798aa44f7" providerId="LiveId" clId="{D8B5E3FB-3C5E-744C-8B7A-0B9AC8CAAA61}" dt="2021-11-12T08:27:01.250" v="8965" actId="478"/>
          <ac:picMkLst>
            <pc:docMk/>
            <pc:sldMk cId="1925476595" sldId="2883"/>
            <ac:picMk id="10" creationId="{D23060BE-52A6-2745-BE3C-A01DD00381E7}"/>
          </ac:picMkLst>
        </pc:picChg>
        <pc:picChg chg="add del mod">
          <ac:chgData name="魏 星达" userId="ca17b13798aa44f7" providerId="LiveId" clId="{D8B5E3FB-3C5E-744C-8B7A-0B9AC8CAAA61}" dt="2021-11-12T08:27:01.250" v="8965" actId="478"/>
          <ac:picMkLst>
            <pc:docMk/>
            <pc:sldMk cId="1925476595" sldId="2883"/>
            <ac:picMk id="11" creationId="{E248BD95-1CC7-AC4E-A7F3-A8467531D97D}"/>
          </ac:picMkLst>
        </pc:picChg>
        <pc:picChg chg="add del mod">
          <ac:chgData name="魏 星达" userId="ca17b13798aa44f7" providerId="LiveId" clId="{D8B5E3FB-3C5E-744C-8B7A-0B9AC8CAAA61}" dt="2021-11-12T08:27:01.250" v="8965" actId="478"/>
          <ac:picMkLst>
            <pc:docMk/>
            <pc:sldMk cId="1925476595" sldId="2883"/>
            <ac:picMk id="12" creationId="{7696E692-EBD2-A540-8AD1-52737BA791A0}"/>
          </ac:picMkLst>
        </pc:picChg>
      </pc:sldChg>
      <pc:sldChg chg="add del">
        <pc:chgData name="魏 星达" userId="ca17b13798aa44f7" providerId="LiveId" clId="{D8B5E3FB-3C5E-744C-8B7A-0B9AC8CAAA61}" dt="2021-11-12T07:40:50.164" v="8679"/>
        <pc:sldMkLst>
          <pc:docMk/>
          <pc:sldMk cId="3579370791" sldId="2883"/>
        </pc:sldMkLst>
      </pc:sldChg>
      <pc:sldChg chg="addSp delSp modSp add mod">
        <pc:chgData name="魏 星达" userId="ca17b13798aa44f7" providerId="LiveId" clId="{D8B5E3FB-3C5E-744C-8B7A-0B9AC8CAAA61}" dt="2021-11-12T08:31:07.558" v="9438" actId="20577"/>
        <pc:sldMkLst>
          <pc:docMk/>
          <pc:sldMk cId="893179743" sldId="2884"/>
        </pc:sldMkLst>
        <pc:spChg chg="mod">
          <ac:chgData name="魏 星达" userId="ca17b13798aa44f7" providerId="LiveId" clId="{D8B5E3FB-3C5E-744C-8B7A-0B9AC8CAAA61}" dt="2021-11-12T08:28:15.023" v="8987" actId="20577"/>
          <ac:spMkLst>
            <pc:docMk/>
            <pc:sldMk cId="893179743" sldId="2884"/>
            <ac:spMk id="2" creationId="{3F0C6D34-EA6A-6B45-A579-DEBABAB2CB70}"/>
          </ac:spMkLst>
        </pc:spChg>
        <pc:spChg chg="del mod">
          <ac:chgData name="魏 星达" userId="ca17b13798aa44f7" providerId="LiveId" clId="{D8B5E3FB-3C5E-744C-8B7A-0B9AC8CAAA61}" dt="2021-11-12T08:29:14.056" v="9036" actId="478"/>
          <ac:spMkLst>
            <pc:docMk/>
            <pc:sldMk cId="893179743" sldId="2884"/>
            <ac:spMk id="6" creationId="{9F5022DD-E78B-AE44-8B61-095EFD63F663}"/>
          </ac:spMkLst>
        </pc:spChg>
        <pc:spChg chg="del mod">
          <ac:chgData name="魏 星达" userId="ca17b13798aa44f7" providerId="LiveId" clId="{D8B5E3FB-3C5E-744C-8B7A-0B9AC8CAAA61}" dt="2021-11-12T08:29:14.056" v="9036" actId="478"/>
          <ac:spMkLst>
            <pc:docMk/>
            <pc:sldMk cId="893179743" sldId="2884"/>
            <ac:spMk id="7" creationId="{15E0C32D-37CB-9C43-8777-C661E223D0F3}"/>
          </ac:spMkLst>
        </pc:spChg>
        <pc:spChg chg="add mod">
          <ac:chgData name="魏 星达" userId="ca17b13798aa44f7" providerId="LiveId" clId="{D8B5E3FB-3C5E-744C-8B7A-0B9AC8CAAA61}" dt="2021-11-12T08:31:07.558" v="9438" actId="20577"/>
          <ac:spMkLst>
            <pc:docMk/>
            <pc:sldMk cId="893179743" sldId="2884"/>
            <ac:spMk id="13" creationId="{1E0811E4-C310-3043-858A-E319DF7B9E4E}"/>
          </ac:spMkLst>
        </pc:spChg>
        <pc:picChg chg="del mod">
          <ac:chgData name="魏 星达" userId="ca17b13798aa44f7" providerId="LiveId" clId="{D8B5E3FB-3C5E-744C-8B7A-0B9AC8CAAA61}" dt="2021-11-12T08:29:14.056" v="9036" actId="478"/>
          <ac:picMkLst>
            <pc:docMk/>
            <pc:sldMk cId="893179743" sldId="2884"/>
            <ac:picMk id="8" creationId="{63FC0972-F949-3B4C-AEE7-E69A4069C55C}"/>
          </ac:picMkLst>
        </pc:picChg>
        <pc:picChg chg="del mod">
          <ac:chgData name="魏 星达" userId="ca17b13798aa44f7" providerId="LiveId" clId="{D8B5E3FB-3C5E-744C-8B7A-0B9AC8CAAA61}" dt="2021-11-12T08:29:14.056" v="9036" actId="478"/>
          <ac:picMkLst>
            <pc:docMk/>
            <pc:sldMk cId="893179743" sldId="2884"/>
            <ac:picMk id="9" creationId="{25F3DADD-720C-8F4E-83D0-4DDC49404F08}"/>
          </ac:picMkLst>
        </pc:picChg>
        <pc:picChg chg="del mod">
          <ac:chgData name="魏 星达" userId="ca17b13798aa44f7" providerId="LiveId" clId="{D8B5E3FB-3C5E-744C-8B7A-0B9AC8CAAA61}" dt="2021-11-12T08:29:14.056" v="9036" actId="478"/>
          <ac:picMkLst>
            <pc:docMk/>
            <pc:sldMk cId="893179743" sldId="2884"/>
            <ac:picMk id="10" creationId="{D23060BE-52A6-2745-BE3C-A01DD00381E7}"/>
          </ac:picMkLst>
        </pc:picChg>
        <pc:picChg chg="del mod">
          <ac:chgData name="魏 星达" userId="ca17b13798aa44f7" providerId="LiveId" clId="{D8B5E3FB-3C5E-744C-8B7A-0B9AC8CAAA61}" dt="2021-11-12T08:29:14.056" v="9036" actId="478"/>
          <ac:picMkLst>
            <pc:docMk/>
            <pc:sldMk cId="893179743" sldId="2884"/>
            <ac:picMk id="11" creationId="{E248BD95-1CC7-AC4E-A7F3-A8467531D97D}"/>
          </ac:picMkLst>
        </pc:picChg>
        <pc:picChg chg="del mod">
          <ac:chgData name="魏 星达" userId="ca17b13798aa44f7" providerId="LiveId" clId="{D8B5E3FB-3C5E-744C-8B7A-0B9AC8CAAA61}" dt="2021-11-12T08:29:14.056" v="9036" actId="478"/>
          <ac:picMkLst>
            <pc:docMk/>
            <pc:sldMk cId="893179743" sldId="2884"/>
            <ac:picMk id="12" creationId="{7696E692-EBD2-A540-8AD1-52737BA791A0}"/>
          </ac:picMkLst>
        </pc:picChg>
      </pc:sldChg>
      <pc:sldChg chg="addSp delSp modSp add mod">
        <pc:chgData name="魏 星达" userId="ca17b13798aa44f7" providerId="LiveId" clId="{D8B5E3FB-3C5E-744C-8B7A-0B9AC8CAAA61}" dt="2021-11-12T09:06:09.632" v="11114" actId="20577"/>
        <pc:sldMkLst>
          <pc:docMk/>
          <pc:sldMk cId="4171540486" sldId="2885"/>
        </pc:sldMkLst>
        <pc:spChg chg="mod">
          <ac:chgData name="魏 星达" userId="ca17b13798aa44f7" providerId="LiveId" clId="{D8B5E3FB-3C5E-744C-8B7A-0B9AC8CAAA61}" dt="2021-11-12T09:06:09.632" v="11114" actId="20577"/>
          <ac:spMkLst>
            <pc:docMk/>
            <pc:sldMk cId="4171540486" sldId="2885"/>
            <ac:spMk id="2" creationId="{3F0C6D34-EA6A-6B45-A579-DEBABAB2CB70}"/>
          </ac:spMkLst>
        </pc:spChg>
        <pc:spChg chg="add mod">
          <ac:chgData name="魏 星达" userId="ca17b13798aa44f7" providerId="LiveId" clId="{D8B5E3FB-3C5E-744C-8B7A-0B9AC8CAAA61}" dt="2021-11-12T08:41:10.876" v="9766" actId="1038"/>
          <ac:spMkLst>
            <pc:docMk/>
            <pc:sldMk cId="4171540486" sldId="2885"/>
            <ac:spMk id="3" creationId="{D521D074-A5DE-BB44-87D1-F2BE2F9B0159}"/>
          </ac:spMkLst>
        </pc:spChg>
        <pc:spChg chg="mod">
          <ac:chgData name="魏 星达" userId="ca17b13798aa44f7" providerId="LiveId" clId="{D8B5E3FB-3C5E-744C-8B7A-0B9AC8CAAA61}" dt="2021-11-12T08:41:10.876" v="9766" actId="1038"/>
          <ac:spMkLst>
            <pc:docMk/>
            <pc:sldMk cId="4171540486" sldId="2885"/>
            <ac:spMk id="4" creationId="{22E64900-C47C-FE46-887F-C74F4F4577ED}"/>
          </ac:spMkLst>
        </pc:spChg>
        <pc:spChg chg="mod">
          <ac:chgData name="魏 星达" userId="ca17b13798aa44f7" providerId="LiveId" clId="{D8B5E3FB-3C5E-744C-8B7A-0B9AC8CAAA61}" dt="2021-11-12T08:41:10.876" v="9766" actId="1038"/>
          <ac:spMkLst>
            <pc:docMk/>
            <pc:sldMk cId="4171540486" sldId="2885"/>
            <ac:spMk id="6" creationId="{9F5022DD-E78B-AE44-8B61-095EFD63F663}"/>
          </ac:spMkLst>
        </pc:spChg>
        <pc:spChg chg="mod">
          <ac:chgData name="魏 星达" userId="ca17b13798aa44f7" providerId="LiveId" clId="{D8B5E3FB-3C5E-744C-8B7A-0B9AC8CAAA61}" dt="2021-11-12T08:41:10.876" v="9766" actId="1038"/>
          <ac:spMkLst>
            <pc:docMk/>
            <pc:sldMk cId="4171540486" sldId="2885"/>
            <ac:spMk id="7" creationId="{15E0C32D-37CB-9C43-8777-C661E223D0F3}"/>
          </ac:spMkLst>
        </pc:spChg>
        <pc:spChg chg="mod">
          <ac:chgData name="魏 星达" userId="ca17b13798aa44f7" providerId="LiveId" clId="{D8B5E3FB-3C5E-744C-8B7A-0B9AC8CAAA61}" dt="2021-11-12T08:34:05.678" v="9471" actId="14100"/>
          <ac:spMkLst>
            <pc:docMk/>
            <pc:sldMk cId="4171540486" sldId="2885"/>
            <ac:spMk id="13" creationId="{1E0811E4-C310-3043-858A-E319DF7B9E4E}"/>
          </ac:spMkLst>
        </pc:spChg>
        <pc:spChg chg="add mod">
          <ac:chgData name="魏 星达" userId="ca17b13798aa44f7" providerId="LiveId" clId="{D8B5E3FB-3C5E-744C-8B7A-0B9AC8CAAA61}" dt="2021-11-12T08:41:10.876" v="9766" actId="1038"/>
          <ac:spMkLst>
            <pc:docMk/>
            <pc:sldMk cId="4171540486" sldId="2885"/>
            <ac:spMk id="14" creationId="{A696A3E2-EC39-7B4A-ABCB-0B3EEEE588BE}"/>
          </ac:spMkLst>
        </pc:spChg>
        <pc:spChg chg="add mod">
          <ac:chgData name="魏 星达" userId="ca17b13798aa44f7" providerId="LiveId" clId="{D8B5E3FB-3C5E-744C-8B7A-0B9AC8CAAA61}" dt="2021-11-12T08:41:10.876" v="9766" actId="1038"/>
          <ac:spMkLst>
            <pc:docMk/>
            <pc:sldMk cId="4171540486" sldId="2885"/>
            <ac:spMk id="15" creationId="{ABD596D2-ED2C-9E41-B920-D665062C8BD5}"/>
          </ac:spMkLst>
        </pc:spChg>
        <pc:spChg chg="add mod">
          <ac:chgData name="魏 星达" userId="ca17b13798aa44f7" providerId="LiveId" clId="{D8B5E3FB-3C5E-744C-8B7A-0B9AC8CAAA61}" dt="2021-11-12T08:41:10.876" v="9766" actId="1038"/>
          <ac:spMkLst>
            <pc:docMk/>
            <pc:sldMk cId="4171540486" sldId="2885"/>
            <ac:spMk id="16" creationId="{F586EDAD-978E-7E48-9FA9-59A71AC890FB}"/>
          </ac:spMkLst>
        </pc:spChg>
        <pc:spChg chg="add mod">
          <ac:chgData name="魏 星达" userId="ca17b13798aa44f7" providerId="LiveId" clId="{D8B5E3FB-3C5E-744C-8B7A-0B9AC8CAAA61}" dt="2021-11-12T08:41:10.876" v="9766" actId="1038"/>
          <ac:spMkLst>
            <pc:docMk/>
            <pc:sldMk cId="4171540486" sldId="2885"/>
            <ac:spMk id="17" creationId="{D2136D70-C18F-5245-817B-550F202B7150}"/>
          </ac:spMkLst>
        </pc:spChg>
        <pc:spChg chg="add mod">
          <ac:chgData name="魏 星达" userId="ca17b13798aa44f7" providerId="LiveId" clId="{D8B5E3FB-3C5E-744C-8B7A-0B9AC8CAAA61}" dt="2021-11-12T08:41:10.876" v="9766" actId="1038"/>
          <ac:spMkLst>
            <pc:docMk/>
            <pc:sldMk cId="4171540486" sldId="2885"/>
            <ac:spMk id="18" creationId="{6C3A32C5-F950-8947-915E-37CE34E20991}"/>
          </ac:spMkLst>
        </pc:spChg>
        <pc:spChg chg="add mod">
          <ac:chgData name="魏 星达" userId="ca17b13798aa44f7" providerId="LiveId" clId="{D8B5E3FB-3C5E-744C-8B7A-0B9AC8CAAA61}" dt="2021-11-12T08:41:10.876" v="9766" actId="1038"/>
          <ac:spMkLst>
            <pc:docMk/>
            <pc:sldMk cId="4171540486" sldId="2885"/>
            <ac:spMk id="19" creationId="{74C7A0B2-91A1-C945-9000-EA14DC7D324F}"/>
          </ac:spMkLst>
        </pc:spChg>
        <pc:spChg chg="add mod">
          <ac:chgData name="魏 星达" userId="ca17b13798aa44f7" providerId="LiveId" clId="{D8B5E3FB-3C5E-744C-8B7A-0B9AC8CAAA61}" dt="2021-11-12T08:41:10.876" v="9766" actId="1038"/>
          <ac:spMkLst>
            <pc:docMk/>
            <pc:sldMk cId="4171540486" sldId="2885"/>
            <ac:spMk id="20" creationId="{6831FA06-103B-AD4A-B5BF-D18544180BB5}"/>
          </ac:spMkLst>
        </pc:spChg>
        <pc:spChg chg="add mod">
          <ac:chgData name="魏 星达" userId="ca17b13798aa44f7" providerId="LiveId" clId="{D8B5E3FB-3C5E-744C-8B7A-0B9AC8CAAA61}" dt="2021-11-12T08:41:10.876" v="9766" actId="1038"/>
          <ac:spMkLst>
            <pc:docMk/>
            <pc:sldMk cId="4171540486" sldId="2885"/>
            <ac:spMk id="21" creationId="{77145C18-793E-8E47-A145-D130F0F2869D}"/>
          </ac:spMkLst>
        </pc:spChg>
        <pc:spChg chg="add mod">
          <ac:chgData name="魏 星达" userId="ca17b13798aa44f7" providerId="LiveId" clId="{D8B5E3FB-3C5E-744C-8B7A-0B9AC8CAAA61}" dt="2021-11-12T08:41:10.876" v="9766" actId="1038"/>
          <ac:spMkLst>
            <pc:docMk/>
            <pc:sldMk cId="4171540486" sldId="2885"/>
            <ac:spMk id="22" creationId="{1865551A-38F3-894D-AE00-4A5DAA87C7B1}"/>
          </ac:spMkLst>
        </pc:spChg>
        <pc:spChg chg="add mod">
          <ac:chgData name="魏 星达" userId="ca17b13798aa44f7" providerId="LiveId" clId="{D8B5E3FB-3C5E-744C-8B7A-0B9AC8CAAA61}" dt="2021-11-12T08:41:10.876" v="9766" actId="1038"/>
          <ac:spMkLst>
            <pc:docMk/>
            <pc:sldMk cId="4171540486" sldId="2885"/>
            <ac:spMk id="23" creationId="{8525A4F5-E994-9B44-8329-EAB1DECDB5F2}"/>
          </ac:spMkLst>
        </pc:spChg>
        <pc:spChg chg="add del mod">
          <ac:chgData name="魏 星达" userId="ca17b13798aa44f7" providerId="LiveId" clId="{D8B5E3FB-3C5E-744C-8B7A-0B9AC8CAAA61}" dt="2021-11-12T08:40:27.483" v="9698"/>
          <ac:spMkLst>
            <pc:docMk/>
            <pc:sldMk cId="4171540486" sldId="2885"/>
            <ac:spMk id="24" creationId="{FD3F6BB0-73AE-4340-A144-2593022E7C74}"/>
          </ac:spMkLst>
        </pc:spChg>
        <pc:picChg chg="mod">
          <ac:chgData name="魏 星达" userId="ca17b13798aa44f7" providerId="LiveId" clId="{D8B5E3FB-3C5E-744C-8B7A-0B9AC8CAAA61}" dt="2021-11-12T08:41:10.876" v="9766" actId="1038"/>
          <ac:picMkLst>
            <pc:docMk/>
            <pc:sldMk cId="4171540486" sldId="2885"/>
            <ac:picMk id="8" creationId="{63FC0972-F949-3B4C-AEE7-E69A4069C55C}"/>
          </ac:picMkLst>
        </pc:picChg>
        <pc:picChg chg="mod">
          <ac:chgData name="魏 星达" userId="ca17b13798aa44f7" providerId="LiveId" clId="{D8B5E3FB-3C5E-744C-8B7A-0B9AC8CAAA61}" dt="2021-11-12T08:41:10.876" v="9766" actId="1038"/>
          <ac:picMkLst>
            <pc:docMk/>
            <pc:sldMk cId="4171540486" sldId="2885"/>
            <ac:picMk id="9" creationId="{25F3DADD-720C-8F4E-83D0-4DDC49404F08}"/>
          </ac:picMkLst>
        </pc:picChg>
        <pc:picChg chg="mod">
          <ac:chgData name="魏 星达" userId="ca17b13798aa44f7" providerId="LiveId" clId="{D8B5E3FB-3C5E-744C-8B7A-0B9AC8CAAA61}" dt="2021-11-12T08:41:10.876" v="9766" actId="1038"/>
          <ac:picMkLst>
            <pc:docMk/>
            <pc:sldMk cId="4171540486" sldId="2885"/>
            <ac:picMk id="10" creationId="{D23060BE-52A6-2745-BE3C-A01DD00381E7}"/>
          </ac:picMkLst>
        </pc:picChg>
        <pc:picChg chg="mod">
          <ac:chgData name="魏 星达" userId="ca17b13798aa44f7" providerId="LiveId" clId="{D8B5E3FB-3C5E-744C-8B7A-0B9AC8CAAA61}" dt="2021-11-12T08:41:10.876" v="9766" actId="1038"/>
          <ac:picMkLst>
            <pc:docMk/>
            <pc:sldMk cId="4171540486" sldId="2885"/>
            <ac:picMk id="11" creationId="{E248BD95-1CC7-AC4E-A7F3-A8467531D97D}"/>
          </ac:picMkLst>
        </pc:picChg>
        <pc:picChg chg="mod">
          <ac:chgData name="魏 星达" userId="ca17b13798aa44f7" providerId="LiveId" clId="{D8B5E3FB-3C5E-744C-8B7A-0B9AC8CAAA61}" dt="2021-11-12T08:41:10.876" v="9766" actId="1038"/>
          <ac:picMkLst>
            <pc:docMk/>
            <pc:sldMk cId="4171540486" sldId="2885"/>
            <ac:picMk id="12" creationId="{7696E692-EBD2-A540-8AD1-52737BA791A0}"/>
          </ac:picMkLst>
        </pc:picChg>
      </pc:sldChg>
      <pc:sldChg chg="addSp delSp modSp new mod">
        <pc:chgData name="魏 星达" userId="ca17b13798aa44f7" providerId="LiveId" clId="{D8B5E3FB-3C5E-744C-8B7A-0B9AC8CAAA61}" dt="2021-11-12T09:06:14.955" v="11115"/>
        <pc:sldMkLst>
          <pc:docMk/>
          <pc:sldMk cId="3045950767" sldId="2886"/>
        </pc:sldMkLst>
        <pc:spChg chg="mod">
          <ac:chgData name="魏 星达" userId="ca17b13798aa44f7" providerId="LiveId" clId="{D8B5E3FB-3C5E-744C-8B7A-0B9AC8CAAA61}" dt="2021-11-12T09:06:14.955" v="11115"/>
          <ac:spMkLst>
            <pc:docMk/>
            <pc:sldMk cId="3045950767" sldId="2886"/>
            <ac:spMk id="2" creationId="{D07727B6-C2A9-E845-A2BF-51AC4907DEBF}"/>
          </ac:spMkLst>
        </pc:spChg>
        <pc:spChg chg="mod">
          <ac:chgData name="魏 星达" userId="ca17b13798aa44f7" providerId="LiveId" clId="{D8B5E3FB-3C5E-744C-8B7A-0B9AC8CAAA61}" dt="2021-11-12T09:04:53.441" v="11078"/>
          <ac:spMkLst>
            <pc:docMk/>
            <pc:sldMk cId="3045950767" sldId="2886"/>
            <ac:spMk id="3" creationId="{8E71B443-0925-614B-8F14-88D65EAE56F2}"/>
          </ac:spMkLst>
        </pc:spChg>
        <pc:spChg chg="mod">
          <ac:chgData name="魏 星达" userId="ca17b13798aa44f7" providerId="LiveId" clId="{D8B5E3FB-3C5E-744C-8B7A-0B9AC8CAAA61}" dt="2021-11-12T08:43:16.531" v="9920" actId="1076"/>
          <ac:spMkLst>
            <pc:docMk/>
            <pc:sldMk cId="3045950767" sldId="2886"/>
            <ac:spMk id="4" creationId="{D05D2120-EEAA-554A-85B0-70496F6E8D78}"/>
          </ac:spMkLst>
        </pc:spChg>
        <pc:spChg chg="add del mod">
          <ac:chgData name="魏 星达" userId="ca17b13798aa44f7" providerId="LiveId" clId="{D8B5E3FB-3C5E-744C-8B7A-0B9AC8CAAA61}" dt="2021-11-12T09:05:06.158" v="11079" actId="478"/>
          <ac:spMkLst>
            <pc:docMk/>
            <pc:sldMk cId="3045950767" sldId="2886"/>
            <ac:spMk id="5" creationId="{0FD7F423-006D-5B4A-86DB-5688AC45DB01}"/>
          </ac:spMkLst>
        </pc:spChg>
        <pc:spChg chg="add del mod">
          <ac:chgData name="魏 星达" userId="ca17b13798aa44f7" providerId="LiveId" clId="{D8B5E3FB-3C5E-744C-8B7A-0B9AC8CAAA61}" dt="2021-11-12T09:05:06.158" v="11079" actId="478"/>
          <ac:spMkLst>
            <pc:docMk/>
            <pc:sldMk cId="3045950767" sldId="2886"/>
            <ac:spMk id="6" creationId="{EF2436A2-39E8-714B-9264-1926C2B301A4}"/>
          </ac:spMkLst>
        </pc:spChg>
        <pc:spChg chg="add del mod">
          <ac:chgData name="魏 星达" userId="ca17b13798aa44f7" providerId="LiveId" clId="{D8B5E3FB-3C5E-744C-8B7A-0B9AC8CAAA61}" dt="2021-11-12T09:05:06.158" v="11079" actId="478"/>
          <ac:spMkLst>
            <pc:docMk/>
            <pc:sldMk cId="3045950767" sldId="2886"/>
            <ac:spMk id="7" creationId="{FAED5807-22E7-F643-B708-A8C725E32316}"/>
          </ac:spMkLst>
        </pc:spChg>
        <pc:spChg chg="add del mod">
          <ac:chgData name="魏 星达" userId="ca17b13798aa44f7" providerId="LiveId" clId="{D8B5E3FB-3C5E-744C-8B7A-0B9AC8CAAA61}" dt="2021-11-12T09:05:06.158" v="11079" actId="478"/>
          <ac:spMkLst>
            <pc:docMk/>
            <pc:sldMk cId="3045950767" sldId="2886"/>
            <ac:spMk id="8" creationId="{8F0BF08C-F56B-ED4E-952A-AC86F6CB4E04}"/>
          </ac:spMkLst>
        </pc:spChg>
        <pc:spChg chg="add del mod">
          <ac:chgData name="魏 星达" userId="ca17b13798aa44f7" providerId="LiveId" clId="{D8B5E3FB-3C5E-744C-8B7A-0B9AC8CAAA61}" dt="2021-11-12T09:05:06.158" v="11079" actId="478"/>
          <ac:spMkLst>
            <pc:docMk/>
            <pc:sldMk cId="3045950767" sldId="2886"/>
            <ac:spMk id="9" creationId="{CBBE282D-6A16-DC46-8805-0E8DE2740D49}"/>
          </ac:spMkLst>
        </pc:spChg>
        <pc:spChg chg="add del mod">
          <ac:chgData name="魏 星达" userId="ca17b13798aa44f7" providerId="LiveId" clId="{D8B5E3FB-3C5E-744C-8B7A-0B9AC8CAAA61}" dt="2021-11-12T09:05:06.158" v="11079" actId="478"/>
          <ac:spMkLst>
            <pc:docMk/>
            <pc:sldMk cId="3045950767" sldId="2886"/>
            <ac:spMk id="10" creationId="{0D412B3F-8DCB-2849-9AC2-81CBF4AA1FBA}"/>
          </ac:spMkLst>
        </pc:spChg>
        <pc:spChg chg="add del mod">
          <ac:chgData name="魏 星达" userId="ca17b13798aa44f7" providerId="LiveId" clId="{D8B5E3FB-3C5E-744C-8B7A-0B9AC8CAAA61}" dt="2021-11-12T08:46:03.712" v="10138"/>
          <ac:spMkLst>
            <pc:docMk/>
            <pc:sldMk cId="3045950767" sldId="2886"/>
            <ac:spMk id="11" creationId="{3D7E7162-6AAF-2647-B863-AAC41F0CC9BD}"/>
          </ac:spMkLst>
        </pc:spChg>
        <pc:spChg chg="add del mod">
          <ac:chgData name="魏 星达" userId="ca17b13798aa44f7" providerId="LiveId" clId="{D8B5E3FB-3C5E-744C-8B7A-0B9AC8CAAA61}" dt="2021-11-12T08:46:03.712" v="10138"/>
          <ac:spMkLst>
            <pc:docMk/>
            <pc:sldMk cId="3045950767" sldId="2886"/>
            <ac:spMk id="12" creationId="{5A0C53AF-85D9-C64F-89C7-7608B8C55412}"/>
          </ac:spMkLst>
        </pc:spChg>
        <pc:spChg chg="add del mod">
          <ac:chgData name="魏 星达" userId="ca17b13798aa44f7" providerId="LiveId" clId="{D8B5E3FB-3C5E-744C-8B7A-0B9AC8CAAA61}" dt="2021-11-12T08:46:03.712" v="10138"/>
          <ac:spMkLst>
            <pc:docMk/>
            <pc:sldMk cId="3045950767" sldId="2886"/>
            <ac:spMk id="13" creationId="{DF30089F-4F23-4744-A3DF-6FB0EEBC6DB9}"/>
          </ac:spMkLst>
        </pc:spChg>
        <pc:spChg chg="add del mod">
          <ac:chgData name="魏 星达" userId="ca17b13798aa44f7" providerId="LiveId" clId="{D8B5E3FB-3C5E-744C-8B7A-0B9AC8CAAA61}" dt="2021-11-12T08:46:03.712" v="10138"/>
          <ac:spMkLst>
            <pc:docMk/>
            <pc:sldMk cId="3045950767" sldId="2886"/>
            <ac:spMk id="14" creationId="{340DE78A-98B1-3042-A0DA-BF9A8995B0CE}"/>
          </ac:spMkLst>
        </pc:spChg>
        <pc:spChg chg="add del mod">
          <ac:chgData name="魏 星达" userId="ca17b13798aa44f7" providerId="LiveId" clId="{D8B5E3FB-3C5E-744C-8B7A-0B9AC8CAAA61}" dt="2021-11-12T08:46:03.712" v="10138"/>
          <ac:spMkLst>
            <pc:docMk/>
            <pc:sldMk cId="3045950767" sldId="2886"/>
            <ac:spMk id="15" creationId="{43278C43-F9EE-9E46-A23F-67F1166BF20C}"/>
          </ac:spMkLst>
        </pc:spChg>
        <pc:spChg chg="add del mod">
          <ac:chgData name="魏 星达" userId="ca17b13798aa44f7" providerId="LiveId" clId="{D8B5E3FB-3C5E-744C-8B7A-0B9AC8CAAA61}" dt="2021-11-12T08:46:03.712" v="10138"/>
          <ac:spMkLst>
            <pc:docMk/>
            <pc:sldMk cId="3045950767" sldId="2886"/>
            <ac:spMk id="16" creationId="{8E87A138-6FDD-1F4D-AA94-C5D506FA05E7}"/>
          </ac:spMkLst>
        </pc:spChg>
        <pc:spChg chg="add mod">
          <ac:chgData name="魏 星达" userId="ca17b13798aa44f7" providerId="LiveId" clId="{D8B5E3FB-3C5E-744C-8B7A-0B9AC8CAAA61}" dt="2021-11-12T09:05:06.459" v="11080"/>
          <ac:spMkLst>
            <pc:docMk/>
            <pc:sldMk cId="3045950767" sldId="2886"/>
            <ac:spMk id="18" creationId="{125DCDFB-3066-7F4F-A7A1-7175F922A3FD}"/>
          </ac:spMkLst>
        </pc:spChg>
        <pc:spChg chg="add mod">
          <ac:chgData name="魏 星达" userId="ca17b13798aa44f7" providerId="LiveId" clId="{D8B5E3FB-3C5E-744C-8B7A-0B9AC8CAAA61}" dt="2021-11-12T09:05:06.459" v="11080"/>
          <ac:spMkLst>
            <pc:docMk/>
            <pc:sldMk cId="3045950767" sldId="2886"/>
            <ac:spMk id="19" creationId="{8C6431D2-7050-8A4F-A29D-AAF249C136C9}"/>
          </ac:spMkLst>
        </pc:spChg>
        <pc:spChg chg="add mod">
          <ac:chgData name="魏 星达" userId="ca17b13798aa44f7" providerId="LiveId" clId="{D8B5E3FB-3C5E-744C-8B7A-0B9AC8CAAA61}" dt="2021-11-12T09:05:06.459" v="11080"/>
          <ac:spMkLst>
            <pc:docMk/>
            <pc:sldMk cId="3045950767" sldId="2886"/>
            <ac:spMk id="20" creationId="{4955DD58-A9F3-D144-988F-DD96A6A1B110}"/>
          </ac:spMkLst>
        </pc:spChg>
        <pc:spChg chg="add mod">
          <ac:chgData name="魏 星达" userId="ca17b13798aa44f7" providerId="LiveId" clId="{D8B5E3FB-3C5E-744C-8B7A-0B9AC8CAAA61}" dt="2021-11-12T09:05:06.459" v="11080"/>
          <ac:spMkLst>
            <pc:docMk/>
            <pc:sldMk cId="3045950767" sldId="2886"/>
            <ac:spMk id="21" creationId="{A8D4070F-1845-7E4B-9B6A-0347016C00DF}"/>
          </ac:spMkLst>
        </pc:spChg>
        <pc:spChg chg="add mod">
          <ac:chgData name="魏 星达" userId="ca17b13798aa44f7" providerId="LiveId" clId="{D8B5E3FB-3C5E-744C-8B7A-0B9AC8CAAA61}" dt="2021-11-12T09:05:06.459" v="11080"/>
          <ac:spMkLst>
            <pc:docMk/>
            <pc:sldMk cId="3045950767" sldId="2886"/>
            <ac:spMk id="22" creationId="{35AA3D0C-E5D6-294D-96D2-120C57F23EA4}"/>
          </ac:spMkLst>
        </pc:spChg>
        <pc:picChg chg="add del mod">
          <ac:chgData name="魏 星达" userId="ca17b13798aa44f7" providerId="LiveId" clId="{D8B5E3FB-3C5E-744C-8B7A-0B9AC8CAAA61}" dt="2021-11-12T08:46:20.088" v="10145" actId="478"/>
          <ac:picMkLst>
            <pc:docMk/>
            <pc:sldMk cId="3045950767" sldId="2886"/>
            <ac:picMk id="17" creationId="{C9279210-80F0-764F-B1E8-2ED74B253EF3}"/>
          </ac:picMkLst>
        </pc:picChg>
      </pc:sldChg>
      <pc:sldChg chg="addSp delSp modSp add mod modAnim">
        <pc:chgData name="魏 星达" userId="ca17b13798aa44f7" providerId="LiveId" clId="{D8B5E3FB-3C5E-744C-8B7A-0B9AC8CAAA61}" dt="2021-11-12T09:06:21.292" v="11117" actId="1076"/>
        <pc:sldMkLst>
          <pc:docMk/>
          <pc:sldMk cId="1558545928" sldId="2887"/>
        </pc:sldMkLst>
        <pc:spChg chg="mod">
          <ac:chgData name="魏 星达" userId="ca17b13798aa44f7" providerId="LiveId" clId="{D8B5E3FB-3C5E-744C-8B7A-0B9AC8CAAA61}" dt="2021-11-12T09:06:17.662" v="11116"/>
          <ac:spMkLst>
            <pc:docMk/>
            <pc:sldMk cId="1558545928" sldId="2887"/>
            <ac:spMk id="2" creationId="{D07727B6-C2A9-E845-A2BF-51AC4907DEBF}"/>
          </ac:spMkLst>
        </pc:spChg>
        <pc:spChg chg="mod">
          <ac:chgData name="魏 星达" userId="ca17b13798aa44f7" providerId="LiveId" clId="{D8B5E3FB-3C5E-744C-8B7A-0B9AC8CAAA61}" dt="2021-11-12T08:49:41.058" v="10268" actId="20577"/>
          <ac:spMkLst>
            <pc:docMk/>
            <pc:sldMk cId="1558545928" sldId="2887"/>
            <ac:spMk id="3" creationId="{8E71B443-0925-614B-8F14-88D65EAE56F2}"/>
          </ac:spMkLst>
        </pc:spChg>
        <pc:spChg chg="del">
          <ac:chgData name="魏 星达" userId="ca17b13798aa44f7" providerId="LiveId" clId="{D8B5E3FB-3C5E-744C-8B7A-0B9AC8CAAA61}" dt="2021-11-12T08:56:30.055" v="10526" actId="478"/>
          <ac:spMkLst>
            <pc:docMk/>
            <pc:sldMk cId="1558545928" sldId="2887"/>
            <ac:spMk id="5" creationId="{0FD7F423-006D-5B4A-86DB-5688AC45DB01}"/>
          </ac:spMkLst>
        </pc:spChg>
        <pc:spChg chg="del">
          <ac:chgData name="魏 星达" userId="ca17b13798aa44f7" providerId="LiveId" clId="{D8B5E3FB-3C5E-744C-8B7A-0B9AC8CAAA61}" dt="2021-11-12T08:56:30.055" v="10526" actId="478"/>
          <ac:spMkLst>
            <pc:docMk/>
            <pc:sldMk cId="1558545928" sldId="2887"/>
            <ac:spMk id="6" creationId="{EF2436A2-39E8-714B-9264-1926C2B301A4}"/>
          </ac:spMkLst>
        </pc:spChg>
        <pc:spChg chg="del">
          <ac:chgData name="魏 星达" userId="ca17b13798aa44f7" providerId="LiveId" clId="{D8B5E3FB-3C5E-744C-8B7A-0B9AC8CAAA61}" dt="2021-11-12T08:56:30.055" v="10526" actId="478"/>
          <ac:spMkLst>
            <pc:docMk/>
            <pc:sldMk cId="1558545928" sldId="2887"/>
            <ac:spMk id="7" creationId="{FAED5807-22E7-F643-B708-A8C725E32316}"/>
          </ac:spMkLst>
        </pc:spChg>
        <pc:spChg chg="del">
          <ac:chgData name="魏 星达" userId="ca17b13798aa44f7" providerId="LiveId" clId="{D8B5E3FB-3C5E-744C-8B7A-0B9AC8CAAA61}" dt="2021-11-12T08:56:30.055" v="10526" actId="478"/>
          <ac:spMkLst>
            <pc:docMk/>
            <pc:sldMk cId="1558545928" sldId="2887"/>
            <ac:spMk id="8" creationId="{8F0BF08C-F56B-ED4E-952A-AC86F6CB4E04}"/>
          </ac:spMkLst>
        </pc:spChg>
        <pc:spChg chg="del">
          <ac:chgData name="魏 星达" userId="ca17b13798aa44f7" providerId="LiveId" clId="{D8B5E3FB-3C5E-744C-8B7A-0B9AC8CAAA61}" dt="2021-11-12T08:56:33.102" v="10527" actId="478"/>
          <ac:spMkLst>
            <pc:docMk/>
            <pc:sldMk cId="1558545928" sldId="2887"/>
            <ac:spMk id="9" creationId="{CBBE282D-6A16-DC46-8805-0E8DE2740D49}"/>
          </ac:spMkLst>
        </pc:spChg>
        <pc:spChg chg="del">
          <ac:chgData name="魏 星达" userId="ca17b13798aa44f7" providerId="LiveId" clId="{D8B5E3FB-3C5E-744C-8B7A-0B9AC8CAAA61}" dt="2021-11-12T08:56:33.102" v="10527" actId="478"/>
          <ac:spMkLst>
            <pc:docMk/>
            <pc:sldMk cId="1558545928" sldId="2887"/>
            <ac:spMk id="10" creationId="{0D412B3F-8DCB-2849-9AC2-81CBF4AA1FBA}"/>
          </ac:spMkLst>
        </pc:spChg>
        <pc:spChg chg="add mod">
          <ac:chgData name="魏 星达" userId="ca17b13798aa44f7" providerId="LiveId" clId="{D8B5E3FB-3C5E-744C-8B7A-0B9AC8CAAA61}" dt="2021-11-12T08:46:40.805" v="10152" actId="207"/>
          <ac:spMkLst>
            <pc:docMk/>
            <pc:sldMk cId="1558545928" sldId="2887"/>
            <ac:spMk id="11" creationId="{7DB902B1-8FED-FE4D-BE86-4D45D0A33225}"/>
          </ac:spMkLst>
        </pc:spChg>
        <pc:spChg chg="add mod">
          <ac:chgData name="魏 星达" userId="ca17b13798aa44f7" providerId="LiveId" clId="{D8B5E3FB-3C5E-744C-8B7A-0B9AC8CAAA61}" dt="2021-11-12T09:06:21.292" v="11117" actId="1076"/>
          <ac:spMkLst>
            <pc:docMk/>
            <pc:sldMk cId="1558545928" sldId="2887"/>
            <ac:spMk id="13" creationId="{44B1070B-3615-E341-A4F2-3E50832D3059}"/>
          </ac:spMkLst>
        </pc:spChg>
        <pc:spChg chg="add mod">
          <ac:chgData name="魏 星达" userId="ca17b13798aa44f7" providerId="LiveId" clId="{D8B5E3FB-3C5E-744C-8B7A-0B9AC8CAAA61}" dt="2021-11-12T08:56:33.374" v="10528"/>
          <ac:spMkLst>
            <pc:docMk/>
            <pc:sldMk cId="1558545928" sldId="2887"/>
            <ac:spMk id="14" creationId="{FC409470-9B18-F740-AA23-D68F9E359666}"/>
          </ac:spMkLst>
        </pc:spChg>
        <pc:spChg chg="add mod">
          <ac:chgData name="魏 星达" userId="ca17b13798aa44f7" providerId="LiveId" clId="{D8B5E3FB-3C5E-744C-8B7A-0B9AC8CAAA61}" dt="2021-11-12T08:56:33.374" v="10528"/>
          <ac:spMkLst>
            <pc:docMk/>
            <pc:sldMk cId="1558545928" sldId="2887"/>
            <ac:spMk id="15" creationId="{06934E90-7996-7A48-8710-B585CF37047E}"/>
          </ac:spMkLst>
        </pc:spChg>
        <pc:spChg chg="add mod">
          <ac:chgData name="魏 星达" userId="ca17b13798aa44f7" providerId="LiveId" clId="{D8B5E3FB-3C5E-744C-8B7A-0B9AC8CAAA61}" dt="2021-11-12T08:56:33.374" v="10528"/>
          <ac:spMkLst>
            <pc:docMk/>
            <pc:sldMk cId="1558545928" sldId="2887"/>
            <ac:spMk id="16" creationId="{D15C923E-83C2-E144-86ED-4ADF6510265C}"/>
          </ac:spMkLst>
        </pc:spChg>
        <pc:spChg chg="add mod">
          <ac:chgData name="魏 星达" userId="ca17b13798aa44f7" providerId="LiveId" clId="{D8B5E3FB-3C5E-744C-8B7A-0B9AC8CAAA61}" dt="2021-11-12T08:56:33.374" v="10528"/>
          <ac:spMkLst>
            <pc:docMk/>
            <pc:sldMk cId="1558545928" sldId="2887"/>
            <ac:spMk id="18" creationId="{2C6A7D30-651C-DB4E-9855-1A7008132402}"/>
          </ac:spMkLst>
        </pc:spChg>
        <pc:spChg chg="add mod">
          <ac:chgData name="魏 星达" userId="ca17b13798aa44f7" providerId="LiveId" clId="{D8B5E3FB-3C5E-744C-8B7A-0B9AC8CAAA61}" dt="2021-11-12T08:56:33.374" v="10528"/>
          <ac:spMkLst>
            <pc:docMk/>
            <pc:sldMk cId="1558545928" sldId="2887"/>
            <ac:spMk id="19" creationId="{ACFE7225-228C-9F48-A7DC-04D9D01FCE16}"/>
          </ac:spMkLst>
        </pc:spChg>
        <pc:spChg chg="add del mod">
          <ac:chgData name="魏 星达" userId="ca17b13798aa44f7" providerId="LiveId" clId="{D8B5E3FB-3C5E-744C-8B7A-0B9AC8CAAA61}" dt="2021-11-12T08:56:36.316" v="10529" actId="478"/>
          <ac:spMkLst>
            <pc:docMk/>
            <pc:sldMk cId="1558545928" sldId="2887"/>
            <ac:spMk id="20" creationId="{D238B6E2-0B34-3F47-9C12-D12B0CF24B32}"/>
          </ac:spMkLst>
        </pc:spChg>
        <pc:spChg chg="add del mod">
          <ac:chgData name="魏 星达" userId="ca17b13798aa44f7" providerId="LiveId" clId="{D8B5E3FB-3C5E-744C-8B7A-0B9AC8CAAA61}" dt="2021-11-12T08:56:36.316" v="10529" actId="478"/>
          <ac:spMkLst>
            <pc:docMk/>
            <pc:sldMk cId="1558545928" sldId="2887"/>
            <ac:spMk id="21" creationId="{823A4782-4683-E143-9484-0E912DAD0A69}"/>
          </ac:spMkLst>
        </pc:spChg>
        <pc:picChg chg="mod">
          <ac:chgData name="魏 星达" userId="ca17b13798aa44f7" providerId="LiveId" clId="{D8B5E3FB-3C5E-744C-8B7A-0B9AC8CAAA61}" dt="2021-11-12T08:46:36.576" v="10150" actId="1076"/>
          <ac:picMkLst>
            <pc:docMk/>
            <pc:sldMk cId="1558545928" sldId="2887"/>
            <ac:picMk id="17" creationId="{C9279210-80F0-764F-B1E8-2ED74B253EF3}"/>
          </ac:picMkLst>
        </pc:picChg>
      </pc:sldChg>
      <pc:sldChg chg="addSp modSp new mod">
        <pc:chgData name="魏 星达" userId="ca17b13798aa44f7" providerId="LiveId" clId="{D8B5E3FB-3C5E-744C-8B7A-0B9AC8CAAA61}" dt="2021-11-12T09:06:23.154" v="11118"/>
        <pc:sldMkLst>
          <pc:docMk/>
          <pc:sldMk cId="644080243" sldId="2888"/>
        </pc:sldMkLst>
        <pc:spChg chg="mod">
          <ac:chgData name="魏 星达" userId="ca17b13798aa44f7" providerId="LiveId" clId="{D8B5E3FB-3C5E-744C-8B7A-0B9AC8CAAA61}" dt="2021-11-12T09:06:23.154" v="11118"/>
          <ac:spMkLst>
            <pc:docMk/>
            <pc:sldMk cId="644080243" sldId="2888"/>
            <ac:spMk id="2" creationId="{19B40022-E1FE-F545-BAE4-761B1CD138FC}"/>
          </ac:spMkLst>
        </pc:spChg>
        <pc:spChg chg="mod">
          <ac:chgData name="魏 星达" userId="ca17b13798aa44f7" providerId="LiveId" clId="{D8B5E3FB-3C5E-744C-8B7A-0B9AC8CAAA61}" dt="2021-11-12T08:57:23.925" v="10694" actId="20577"/>
          <ac:spMkLst>
            <pc:docMk/>
            <pc:sldMk cId="644080243" sldId="2888"/>
            <ac:spMk id="3" creationId="{66467E76-C26E-6B46-968F-EB450DAC1901}"/>
          </ac:spMkLst>
        </pc:spChg>
        <pc:spChg chg="add mod">
          <ac:chgData name="魏 星达" userId="ca17b13798aa44f7" providerId="LiveId" clId="{D8B5E3FB-3C5E-744C-8B7A-0B9AC8CAAA61}" dt="2021-11-12T08:48:52.635" v="10232"/>
          <ac:spMkLst>
            <pc:docMk/>
            <pc:sldMk cId="644080243" sldId="2888"/>
            <ac:spMk id="5" creationId="{1C05939F-D50D-D74E-909B-DA30C2638DED}"/>
          </ac:spMkLst>
        </pc:spChg>
        <pc:spChg chg="add mod">
          <ac:chgData name="魏 星达" userId="ca17b13798aa44f7" providerId="LiveId" clId="{D8B5E3FB-3C5E-744C-8B7A-0B9AC8CAAA61}" dt="2021-11-12T08:48:52.635" v="10232"/>
          <ac:spMkLst>
            <pc:docMk/>
            <pc:sldMk cId="644080243" sldId="2888"/>
            <ac:spMk id="6" creationId="{3C74B98C-47A7-A047-A989-5691A10C4597}"/>
          </ac:spMkLst>
        </pc:spChg>
        <pc:spChg chg="add mod">
          <ac:chgData name="魏 星达" userId="ca17b13798aa44f7" providerId="LiveId" clId="{D8B5E3FB-3C5E-744C-8B7A-0B9AC8CAAA61}" dt="2021-11-12T08:56:14.609" v="10524" actId="1076"/>
          <ac:spMkLst>
            <pc:docMk/>
            <pc:sldMk cId="644080243" sldId="2888"/>
            <ac:spMk id="7" creationId="{B0671F54-AA93-844B-B8F7-A092BA0763A8}"/>
          </ac:spMkLst>
        </pc:spChg>
        <pc:spChg chg="add mod">
          <ac:chgData name="魏 星达" userId="ca17b13798aa44f7" providerId="LiveId" clId="{D8B5E3FB-3C5E-744C-8B7A-0B9AC8CAAA61}" dt="2021-11-12T08:56:14.609" v="10524" actId="1076"/>
          <ac:spMkLst>
            <pc:docMk/>
            <pc:sldMk cId="644080243" sldId="2888"/>
            <ac:spMk id="8" creationId="{5FBF0AC0-2CD2-3047-AC90-B6EBB9EABF22}"/>
          </ac:spMkLst>
        </pc:spChg>
        <pc:spChg chg="add mod">
          <ac:chgData name="魏 星达" userId="ca17b13798aa44f7" providerId="LiveId" clId="{D8B5E3FB-3C5E-744C-8B7A-0B9AC8CAAA61}" dt="2021-11-12T08:56:21.909" v="10525" actId="1076"/>
          <ac:spMkLst>
            <pc:docMk/>
            <pc:sldMk cId="644080243" sldId="2888"/>
            <ac:spMk id="9" creationId="{FE9F0A38-2942-BF4D-BAE0-310425F5A351}"/>
          </ac:spMkLst>
        </pc:spChg>
        <pc:spChg chg="add mod">
          <ac:chgData name="魏 星达" userId="ca17b13798aa44f7" providerId="LiveId" clId="{D8B5E3FB-3C5E-744C-8B7A-0B9AC8CAAA61}" dt="2021-11-12T08:56:21.909" v="10525" actId="1076"/>
          <ac:spMkLst>
            <pc:docMk/>
            <pc:sldMk cId="644080243" sldId="2888"/>
            <ac:spMk id="10" creationId="{A2CEE73D-F85A-7340-A78F-7852D50D97DA}"/>
          </ac:spMkLst>
        </pc:spChg>
        <pc:spChg chg="add mod">
          <ac:chgData name="魏 星达" userId="ca17b13798aa44f7" providerId="LiveId" clId="{D8B5E3FB-3C5E-744C-8B7A-0B9AC8CAAA61}" dt="2021-11-12T08:56:14.609" v="10524" actId="1076"/>
          <ac:spMkLst>
            <pc:docMk/>
            <pc:sldMk cId="644080243" sldId="2888"/>
            <ac:spMk id="11" creationId="{84D60AC0-0704-4149-8A1B-2430DDE128AE}"/>
          </ac:spMkLst>
        </pc:spChg>
        <pc:spChg chg="add mod">
          <ac:chgData name="魏 星达" userId="ca17b13798aa44f7" providerId="LiveId" clId="{D8B5E3FB-3C5E-744C-8B7A-0B9AC8CAAA61}" dt="2021-11-12T08:56:21.909" v="10525" actId="1076"/>
          <ac:spMkLst>
            <pc:docMk/>
            <pc:sldMk cId="644080243" sldId="2888"/>
            <ac:spMk id="12" creationId="{D776191D-FA02-BA40-A837-C9FB2DAE957A}"/>
          </ac:spMkLst>
        </pc:spChg>
      </pc:sldChg>
      <pc:sldChg chg="addSp modSp add mod">
        <pc:chgData name="魏 星达" userId="ca17b13798aa44f7" providerId="LiveId" clId="{D8B5E3FB-3C5E-744C-8B7A-0B9AC8CAAA61}" dt="2021-11-12T09:06:31.610" v="11120"/>
        <pc:sldMkLst>
          <pc:docMk/>
          <pc:sldMk cId="1911714317" sldId="2889"/>
        </pc:sldMkLst>
        <pc:spChg chg="mod">
          <ac:chgData name="魏 星达" userId="ca17b13798aa44f7" providerId="LiveId" clId="{D8B5E3FB-3C5E-744C-8B7A-0B9AC8CAAA61}" dt="2021-11-12T09:06:31.610" v="11120"/>
          <ac:spMkLst>
            <pc:docMk/>
            <pc:sldMk cId="1911714317" sldId="2889"/>
            <ac:spMk id="2" creationId="{19B40022-E1FE-F545-BAE4-761B1CD138FC}"/>
          </ac:spMkLst>
        </pc:spChg>
        <pc:spChg chg="mod">
          <ac:chgData name="魏 星达" userId="ca17b13798aa44f7" providerId="LiveId" clId="{D8B5E3FB-3C5E-744C-8B7A-0B9AC8CAAA61}" dt="2021-11-12T09:00:22.012" v="10951" actId="20577"/>
          <ac:spMkLst>
            <pc:docMk/>
            <pc:sldMk cId="1911714317" sldId="2889"/>
            <ac:spMk id="3" creationId="{66467E76-C26E-6B46-968F-EB450DAC1901}"/>
          </ac:spMkLst>
        </pc:spChg>
        <pc:spChg chg="add mod">
          <ac:chgData name="魏 星达" userId="ca17b13798aa44f7" providerId="LiveId" clId="{D8B5E3FB-3C5E-744C-8B7A-0B9AC8CAAA61}" dt="2021-11-12T09:00:46.449" v="10969" actId="20577"/>
          <ac:spMkLst>
            <pc:docMk/>
            <pc:sldMk cId="1911714317" sldId="2889"/>
            <ac:spMk id="13" creationId="{144F9759-741D-284E-AA27-D5EAB4A4275D}"/>
          </ac:spMkLst>
        </pc:spChg>
        <pc:spChg chg="add mod">
          <ac:chgData name="魏 星达" userId="ca17b13798aa44f7" providerId="LiveId" clId="{D8B5E3FB-3C5E-744C-8B7A-0B9AC8CAAA61}" dt="2021-11-12T09:00:58.738" v="10986" actId="1076"/>
          <ac:spMkLst>
            <pc:docMk/>
            <pc:sldMk cId="1911714317" sldId="2889"/>
            <ac:spMk id="14" creationId="{8238B115-234A-A444-B1DC-EFC4145D2FB3}"/>
          </ac:spMkLst>
        </pc:spChg>
      </pc:sldChg>
      <pc:sldChg chg="addSp modSp new mod">
        <pc:chgData name="魏 星达" userId="ca17b13798aa44f7" providerId="LiveId" clId="{D8B5E3FB-3C5E-744C-8B7A-0B9AC8CAAA61}" dt="2021-11-12T09:06:34.782" v="11121"/>
        <pc:sldMkLst>
          <pc:docMk/>
          <pc:sldMk cId="1338864284" sldId="2890"/>
        </pc:sldMkLst>
        <pc:spChg chg="mod">
          <ac:chgData name="魏 星达" userId="ca17b13798aa44f7" providerId="LiveId" clId="{D8B5E3FB-3C5E-744C-8B7A-0B9AC8CAAA61}" dt="2021-11-12T09:06:34.782" v="11121"/>
          <ac:spMkLst>
            <pc:docMk/>
            <pc:sldMk cId="1338864284" sldId="2890"/>
            <ac:spMk id="2" creationId="{87AB17E1-3E49-E342-9FB6-967114A92A6A}"/>
          </ac:spMkLst>
        </pc:spChg>
        <pc:spChg chg="mod">
          <ac:chgData name="魏 星达" userId="ca17b13798aa44f7" providerId="LiveId" clId="{D8B5E3FB-3C5E-744C-8B7A-0B9AC8CAAA61}" dt="2021-11-12T09:03:07.608" v="11058" actId="20577"/>
          <ac:spMkLst>
            <pc:docMk/>
            <pc:sldMk cId="1338864284" sldId="2890"/>
            <ac:spMk id="3" creationId="{EACC3495-937C-2D44-944F-94CB164E781A}"/>
          </ac:spMkLst>
        </pc:spChg>
        <pc:spChg chg="add mod">
          <ac:chgData name="魏 星达" userId="ca17b13798aa44f7" providerId="LiveId" clId="{D8B5E3FB-3C5E-744C-8B7A-0B9AC8CAAA61}" dt="2021-11-12T09:03:19.026" v="11059"/>
          <ac:spMkLst>
            <pc:docMk/>
            <pc:sldMk cId="1338864284" sldId="2890"/>
            <ac:spMk id="5" creationId="{AE9455BD-1E2B-D94B-9831-4D7CB0D62A2C}"/>
          </ac:spMkLst>
        </pc:spChg>
        <pc:spChg chg="add mod">
          <ac:chgData name="魏 星达" userId="ca17b13798aa44f7" providerId="LiveId" clId="{D8B5E3FB-3C5E-744C-8B7A-0B9AC8CAAA61}" dt="2021-11-12T09:03:19.026" v="11059"/>
          <ac:spMkLst>
            <pc:docMk/>
            <pc:sldMk cId="1338864284" sldId="2890"/>
            <ac:spMk id="6" creationId="{0DCCAB77-FAF1-8C46-B268-830ED911D800}"/>
          </ac:spMkLst>
        </pc:spChg>
        <pc:spChg chg="add mod">
          <ac:chgData name="魏 星达" userId="ca17b13798aa44f7" providerId="LiveId" clId="{D8B5E3FB-3C5E-744C-8B7A-0B9AC8CAAA61}" dt="2021-11-12T09:03:19.026" v="11059"/>
          <ac:spMkLst>
            <pc:docMk/>
            <pc:sldMk cId="1338864284" sldId="2890"/>
            <ac:spMk id="7" creationId="{2573B38A-6405-714D-AD50-54205C1795A1}"/>
          </ac:spMkLst>
        </pc:spChg>
        <pc:spChg chg="add mod">
          <ac:chgData name="魏 星达" userId="ca17b13798aa44f7" providerId="LiveId" clId="{D8B5E3FB-3C5E-744C-8B7A-0B9AC8CAAA61}" dt="2021-11-12T09:03:19.026" v="11059"/>
          <ac:spMkLst>
            <pc:docMk/>
            <pc:sldMk cId="1338864284" sldId="2890"/>
            <ac:spMk id="8" creationId="{CD32CDEF-2211-0147-93C2-7A25A2C06247}"/>
          </ac:spMkLst>
        </pc:spChg>
        <pc:spChg chg="add mod">
          <ac:chgData name="魏 星达" userId="ca17b13798aa44f7" providerId="LiveId" clId="{D8B5E3FB-3C5E-744C-8B7A-0B9AC8CAAA61}" dt="2021-11-12T09:03:19.026" v="11059"/>
          <ac:spMkLst>
            <pc:docMk/>
            <pc:sldMk cId="1338864284" sldId="2890"/>
            <ac:spMk id="9" creationId="{81FBC34A-E205-894D-B204-7C69B5F4905E}"/>
          </ac:spMkLst>
        </pc:spChg>
        <pc:spChg chg="add mod">
          <ac:chgData name="魏 星达" userId="ca17b13798aa44f7" providerId="LiveId" clId="{D8B5E3FB-3C5E-744C-8B7A-0B9AC8CAAA61}" dt="2021-11-12T09:03:19.026" v="11059"/>
          <ac:spMkLst>
            <pc:docMk/>
            <pc:sldMk cId="1338864284" sldId="2890"/>
            <ac:spMk id="10" creationId="{2BF89169-430D-5648-AAC1-160FD7D73145}"/>
          </ac:spMkLst>
        </pc:spChg>
        <pc:spChg chg="add mod">
          <ac:chgData name="魏 星达" userId="ca17b13798aa44f7" providerId="LiveId" clId="{D8B5E3FB-3C5E-744C-8B7A-0B9AC8CAAA61}" dt="2021-11-12T09:03:19.026" v="11059"/>
          <ac:spMkLst>
            <pc:docMk/>
            <pc:sldMk cId="1338864284" sldId="2890"/>
            <ac:spMk id="11" creationId="{AA534D40-9D90-A04B-BE1D-EEDA0F7DE6F7}"/>
          </ac:spMkLst>
        </pc:spChg>
        <pc:spChg chg="add mod">
          <ac:chgData name="魏 星达" userId="ca17b13798aa44f7" providerId="LiveId" clId="{D8B5E3FB-3C5E-744C-8B7A-0B9AC8CAAA61}" dt="2021-11-12T09:03:19.026" v="11059"/>
          <ac:spMkLst>
            <pc:docMk/>
            <pc:sldMk cId="1338864284" sldId="2890"/>
            <ac:spMk id="12" creationId="{72BF082E-9AB1-C344-910D-3C3F969A05FC}"/>
          </ac:spMkLst>
        </pc:spChg>
        <pc:spChg chg="add mod">
          <ac:chgData name="魏 星达" userId="ca17b13798aa44f7" providerId="LiveId" clId="{D8B5E3FB-3C5E-744C-8B7A-0B9AC8CAAA61}" dt="2021-11-12T09:03:19.026" v="11059"/>
          <ac:spMkLst>
            <pc:docMk/>
            <pc:sldMk cId="1338864284" sldId="2890"/>
            <ac:spMk id="13" creationId="{F634AEB7-F4F4-5242-8D02-7AFBF4523118}"/>
          </ac:spMkLst>
        </pc:spChg>
        <pc:spChg chg="add mod">
          <ac:chgData name="魏 星达" userId="ca17b13798aa44f7" providerId="LiveId" clId="{D8B5E3FB-3C5E-744C-8B7A-0B9AC8CAAA61}" dt="2021-11-12T09:03:19.026" v="11059"/>
          <ac:spMkLst>
            <pc:docMk/>
            <pc:sldMk cId="1338864284" sldId="2890"/>
            <ac:spMk id="14" creationId="{4CEF1000-FB3A-8049-BD13-35BAD126AB26}"/>
          </ac:spMkLst>
        </pc:spChg>
        <pc:spChg chg="add mod">
          <ac:chgData name="魏 星达" userId="ca17b13798aa44f7" providerId="LiveId" clId="{D8B5E3FB-3C5E-744C-8B7A-0B9AC8CAAA61}" dt="2021-11-12T09:03:31.173" v="11069" actId="20577"/>
          <ac:spMkLst>
            <pc:docMk/>
            <pc:sldMk cId="1338864284" sldId="2890"/>
            <ac:spMk id="15" creationId="{9AA0FD7A-9036-524B-84CD-214E179B324A}"/>
          </ac:spMkLst>
        </pc:spChg>
        <pc:spChg chg="add mod">
          <ac:chgData name="魏 星达" userId="ca17b13798aa44f7" providerId="LiveId" clId="{D8B5E3FB-3C5E-744C-8B7A-0B9AC8CAAA61}" dt="2021-11-12T09:03:38.003" v="11075" actId="20577"/>
          <ac:spMkLst>
            <pc:docMk/>
            <pc:sldMk cId="1338864284" sldId="2890"/>
            <ac:spMk id="16" creationId="{CD7467B2-14B6-7142-8BE1-CA4DCED6ADE4}"/>
          </ac:spMkLst>
        </pc:spChg>
      </pc:sldChg>
      <pc:sldChg chg="addSp modSp new mod modAnim">
        <pc:chgData name="魏 星达" userId="ca17b13798aa44f7" providerId="LiveId" clId="{D8B5E3FB-3C5E-744C-8B7A-0B9AC8CAAA61}" dt="2021-11-12T09:16:29.779" v="11640" actId="1076"/>
        <pc:sldMkLst>
          <pc:docMk/>
          <pc:sldMk cId="319817126" sldId="2891"/>
        </pc:sldMkLst>
        <pc:spChg chg="mod">
          <ac:chgData name="魏 星达" userId="ca17b13798aa44f7" providerId="LiveId" clId="{D8B5E3FB-3C5E-744C-8B7A-0B9AC8CAAA61}" dt="2021-11-12T09:06:37.739" v="11122"/>
          <ac:spMkLst>
            <pc:docMk/>
            <pc:sldMk cId="319817126" sldId="2891"/>
            <ac:spMk id="2" creationId="{1358FA89-B149-B747-9507-ACD859F55C8F}"/>
          </ac:spMkLst>
        </pc:spChg>
        <pc:spChg chg="mod">
          <ac:chgData name="魏 星达" userId="ca17b13798aa44f7" providerId="LiveId" clId="{D8B5E3FB-3C5E-744C-8B7A-0B9AC8CAAA61}" dt="2021-11-12T09:12:20.887" v="11361" actId="20577"/>
          <ac:spMkLst>
            <pc:docMk/>
            <pc:sldMk cId="319817126" sldId="2891"/>
            <ac:spMk id="3" creationId="{4E726A61-A4AE-AA49-BB66-D230B99AC210}"/>
          </ac:spMkLst>
        </pc:spChg>
        <pc:spChg chg="add mod">
          <ac:chgData name="魏 星达" userId="ca17b13798aa44f7" providerId="LiveId" clId="{D8B5E3FB-3C5E-744C-8B7A-0B9AC8CAAA61}" dt="2021-11-12T09:13:01.596" v="11365" actId="1076"/>
          <ac:spMkLst>
            <pc:docMk/>
            <pc:sldMk cId="319817126" sldId="2891"/>
            <ac:spMk id="6" creationId="{3F6A4B2F-692A-9B46-8E6C-1116B3B04457}"/>
          </ac:spMkLst>
        </pc:spChg>
        <pc:spChg chg="add mod">
          <ac:chgData name="魏 星达" userId="ca17b13798aa44f7" providerId="LiveId" clId="{D8B5E3FB-3C5E-744C-8B7A-0B9AC8CAAA61}" dt="2021-11-12T09:13:15.246" v="11367" actId="1076"/>
          <ac:spMkLst>
            <pc:docMk/>
            <pc:sldMk cId="319817126" sldId="2891"/>
            <ac:spMk id="7" creationId="{2B68C182-DF5F-E24A-9F7E-51A2D3AD683C}"/>
          </ac:spMkLst>
        </pc:spChg>
        <pc:spChg chg="add mod">
          <ac:chgData name="魏 星达" userId="ca17b13798aa44f7" providerId="LiveId" clId="{D8B5E3FB-3C5E-744C-8B7A-0B9AC8CAAA61}" dt="2021-11-12T09:13:52.345" v="11389" actId="1076"/>
          <ac:spMkLst>
            <pc:docMk/>
            <pc:sldMk cId="319817126" sldId="2891"/>
            <ac:spMk id="10" creationId="{0E1ECC2A-9CD4-F240-A2CF-0D4B4C1CBAE3}"/>
          </ac:spMkLst>
        </pc:spChg>
        <pc:spChg chg="add mod">
          <ac:chgData name="魏 星达" userId="ca17b13798aa44f7" providerId="LiveId" clId="{D8B5E3FB-3C5E-744C-8B7A-0B9AC8CAAA61}" dt="2021-11-12T09:13:50.994" v="11388" actId="1076"/>
          <ac:spMkLst>
            <pc:docMk/>
            <pc:sldMk cId="319817126" sldId="2891"/>
            <ac:spMk id="11" creationId="{A2A71445-B219-C94C-A282-19DAC0F1B871}"/>
          </ac:spMkLst>
        </pc:spChg>
        <pc:spChg chg="add mod">
          <ac:chgData name="魏 星达" userId="ca17b13798aa44f7" providerId="LiveId" clId="{D8B5E3FB-3C5E-744C-8B7A-0B9AC8CAAA61}" dt="2021-11-12T09:16:29.779" v="11640" actId="1076"/>
          <ac:spMkLst>
            <pc:docMk/>
            <pc:sldMk cId="319817126" sldId="2891"/>
            <ac:spMk id="13" creationId="{FBD92608-41E6-104E-AA8C-5DA782EEB417}"/>
          </ac:spMkLst>
        </pc:spChg>
        <pc:picChg chg="add mod">
          <ac:chgData name="魏 星达" userId="ca17b13798aa44f7" providerId="LiveId" clId="{D8B5E3FB-3C5E-744C-8B7A-0B9AC8CAAA61}" dt="2021-11-12T09:13:01.596" v="11365" actId="1076"/>
          <ac:picMkLst>
            <pc:docMk/>
            <pc:sldMk cId="319817126" sldId="2891"/>
            <ac:picMk id="5" creationId="{A3F0D524-97F2-7541-9138-14199BDA22BB}"/>
          </ac:picMkLst>
        </pc:picChg>
        <pc:picChg chg="add mod">
          <ac:chgData name="魏 星达" userId="ca17b13798aa44f7" providerId="LiveId" clId="{D8B5E3FB-3C5E-744C-8B7A-0B9AC8CAAA61}" dt="2021-11-12T09:13:33.188" v="11371" actId="1076"/>
          <ac:picMkLst>
            <pc:docMk/>
            <pc:sldMk cId="319817126" sldId="2891"/>
            <ac:picMk id="9" creationId="{81D52D13-BD4F-E248-AC86-FCA9493F67C0}"/>
          </ac:picMkLst>
        </pc:picChg>
        <pc:picChg chg="add mod">
          <ac:chgData name="魏 星达" userId="ca17b13798aa44f7" providerId="LiveId" clId="{D8B5E3FB-3C5E-744C-8B7A-0B9AC8CAAA61}" dt="2021-11-12T09:14:01.044" v="11391" actId="1076"/>
          <ac:picMkLst>
            <pc:docMk/>
            <pc:sldMk cId="319817126" sldId="2891"/>
            <ac:picMk id="12" creationId="{8F544AF9-ECEF-B944-AF56-BF5B71F3CDE9}"/>
          </ac:picMkLst>
        </pc:picChg>
      </pc:sldChg>
      <pc:sldChg chg="addSp delSp modSp new mod modAnim">
        <pc:chgData name="魏 星达" userId="ca17b13798aa44f7" providerId="LiveId" clId="{D8B5E3FB-3C5E-744C-8B7A-0B9AC8CAAA61}" dt="2021-11-12T09:24:51.105" v="11864" actId="20577"/>
        <pc:sldMkLst>
          <pc:docMk/>
          <pc:sldMk cId="3021468628" sldId="2892"/>
        </pc:sldMkLst>
        <pc:spChg chg="mod">
          <ac:chgData name="魏 星达" userId="ca17b13798aa44f7" providerId="LiveId" clId="{D8B5E3FB-3C5E-744C-8B7A-0B9AC8CAAA61}" dt="2021-11-12T09:24:28.360" v="11833" actId="20577"/>
          <ac:spMkLst>
            <pc:docMk/>
            <pc:sldMk cId="3021468628" sldId="2892"/>
            <ac:spMk id="2" creationId="{B7DD6148-B43D-E947-AAE1-677CB8A0C00A}"/>
          </ac:spMkLst>
        </pc:spChg>
        <pc:spChg chg="mod">
          <ac:chgData name="魏 星达" userId="ca17b13798aa44f7" providerId="LiveId" clId="{D8B5E3FB-3C5E-744C-8B7A-0B9AC8CAAA61}" dt="2021-11-12T09:24:51.105" v="11864" actId="20577"/>
          <ac:spMkLst>
            <pc:docMk/>
            <pc:sldMk cId="3021468628" sldId="2892"/>
            <ac:spMk id="3" creationId="{BBB996DA-8499-4B40-8F1D-714281739005}"/>
          </ac:spMkLst>
        </pc:spChg>
        <pc:spChg chg="add mod">
          <ac:chgData name="魏 星达" userId="ca17b13798aa44f7" providerId="LiveId" clId="{D8B5E3FB-3C5E-744C-8B7A-0B9AC8CAAA61}" dt="2021-11-12T09:23:42.824" v="11823" actId="1036"/>
          <ac:spMkLst>
            <pc:docMk/>
            <pc:sldMk cId="3021468628" sldId="2892"/>
            <ac:spMk id="6" creationId="{BAE407DC-9E94-A64D-95AD-29F91937FA02}"/>
          </ac:spMkLst>
        </pc:spChg>
        <pc:spChg chg="add mod">
          <ac:chgData name="魏 星达" userId="ca17b13798aa44f7" providerId="LiveId" clId="{D8B5E3FB-3C5E-744C-8B7A-0B9AC8CAAA61}" dt="2021-11-12T09:23:42.824" v="11823" actId="1036"/>
          <ac:spMkLst>
            <pc:docMk/>
            <pc:sldMk cId="3021468628" sldId="2892"/>
            <ac:spMk id="8" creationId="{827A0BFA-05FB-F346-B80F-4CAAE6FCDAEA}"/>
          </ac:spMkLst>
        </pc:spChg>
        <pc:spChg chg="add mod">
          <ac:chgData name="魏 星达" userId="ca17b13798aa44f7" providerId="LiveId" clId="{D8B5E3FB-3C5E-744C-8B7A-0B9AC8CAAA61}" dt="2021-11-12T09:23:42.824" v="11823" actId="1036"/>
          <ac:spMkLst>
            <pc:docMk/>
            <pc:sldMk cId="3021468628" sldId="2892"/>
            <ac:spMk id="9" creationId="{1774741F-CC28-094A-AA4A-9005DE598568}"/>
          </ac:spMkLst>
        </pc:spChg>
        <pc:spChg chg="add mod">
          <ac:chgData name="魏 星达" userId="ca17b13798aa44f7" providerId="LiveId" clId="{D8B5E3FB-3C5E-744C-8B7A-0B9AC8CAAA61}" dt="2021-11-12T09:23:42.824" v="11823" actId="1036"/>
          <ac:spMkLst>
            <pc:docMk/>
            <pc:sldMk cId="3021468628" sldId="2892"/>
            <ac:spMk id="11" creationId="{1771C89E-6F1E-1244-A8DD-69B9E689793D}"/>
          </ac:spMkLst>
        </pc:spChg>
        <pc:spChg chg="add mod">
          <ac:chgData name="魏 星达" userId="ca17b13798aa44f7" providerId="LiveId" clId="{D8B5E3FB-3C5E-744C-8B7A-0B9AC8CAAA61}" dt="2021-11-12T09:23:42.824" v="11823" actId="1036"/>
          <ac:spMkLst>
            <pc:docMk/>
            <pc:sldMk cId="3021468628" sldId="2892"/>
            <ac:spMk id="12" creationId="{F07E9893-E488-444D-A0BC-9D6251E1D766}"/>
          </ac:spMkLst>
        </pc:spChg>
        <pc:spChg chg="add del mod">
          <ac:chgData name="魏 星达" userId="ca17b13798aa44f7" providerId="LiveId" clId="{D8B5E3FB-3C5E-744C-8B7A-0B9AC8CAAA61}" dt="2021-11-12T09:16:49.089" v="11642"/>
          <ac:spMkLst>
            <pc:docMk/>
            <pc:sldMk cId="3021468628" sldId="2892"/>
            <ac:spMk id="13" creationId="{0900108B-6B47-3942-A7C7-7A8B114CFEC0}"/>
          </ac:spMkLst>
        </pc:spChg>
        <pc:spChg chg="add del mod">
          <ac:chgData name="魏 星达" userId="ca17b13798aa44f7" providerId="LiveId" clId="{D8B5E3FB-3C5E-744C-8B7A-0B9AC8CAAA61}" dt="2021-11-12T09:16:49.089" v="11642"/>
          <ac:spMkLst>
            <pc:docMk/>
            <pc:sldMk cId="3021468628" sldId="2892"/>
            <ac:spMk id="14" creationId="{CDA39160-9469-334D-B3C9-5D056E8D1BB2}"/>
          </ac:spMkLst>
        </pc:spChg>
        <pc:spChg chg="add del mod">
          <ac:chgData name="魏 星达" userId="ca17b13798aa44f7" providerId="LiveId" clId="{D8B5E3FB-3C5E-744C-8B7A-0B9AC8CAAA61}" dt="2021-11-12T09:16:49.089" v="11642"/>
          <ac:spMkLst>
            <pc:docMk/>
            <pc:sldMk cId="3021468628" sldId="2892"/>
            <ac:spMk id="15" creationId="{DE748576-3963-654F-A588-3C4271ED27C1}"/>
          </ac:spMkLst>
        </pc:spChg>
        <pc:spChg chg="add del mod">
          <ac:chgData name="魏 星达" userId="ca17b13798aa44f7" providerId="LiveId" clId="{D8B5E3FB-3C5E-744C-8B7A-0B9AC8CAAA61}" dt="2021-11-12T09:16:49.089" v="11642"/>
          <ac:spMkLst>
            <pc:docMk/>
            <pc:sldMk cId="3021468628" sldId="2892"/>
            <ac:spMk id="16" creationId="{651A74BF-28B0-B749-B636-B682993735E9}"/>
          </ac:spMkLst>
        </pc:spChg>
        <pc:spChg chg="add del mod">
          <ac:chgData name="魏 星达" userId="ca17b13798aa44f7" providerId="LiveId" clId="{D8B5E3FB-3C5E-744C-8B7A-0B9AC8CAAA61}" dt="2021-11-12T09:16:49.089" v="11642"/>
          <ac:spMkLst>
            <pc:docMk/>
            <pc:sldMk cId="3021468628" sldId="2892"/>
            <ac:spMk id="17" creationId="{823592C7-4119-234D-9562-9B45AECD90C5}"/>
          </ac:spMkLst>
        </pc:spChg>
        <pc:spChg chg="add del mod">
          <ac:chgData name="魏 星达" userId="ca17b13798aa44f7" providerId="LiveId" clId="{D8B5E3FB-3C5E-744C-8B7A-0B9AC8CAAA61}" dt="2021-11-12T09:16:49.089" v="11642"/>
          <ac:spMkLst>
            <pc:docMk/>
            <pc:sldMk cId="3021468628" sldId="2892"/>
            <ac:spMk id="18" creationId="{638567CF-CD30-B642-8D75-704E710814B7}"/>
          </ac:spMkLst>
        </pc:spChg>
        <pc:spChg chg="add del mod">
          <ac:chgData name="魏 星达" userId="ca17b13798aa44f7" providerId="LiveId" clId="{D8B5E3FB-3C5E-744C-8B7A-0B9AC8CAAA61}" dt="2021-11-12T09:16:49.089" v="11642"/>
          <ac:spMkLst>
            <pc:docMk/>
            <pc:sldMk cId="3021468628" sldId="2892"/>
            <ac:spMk id="19" creationId="{FF9C6359-2DA9-BD4F-BF25-0E0B164A22EE}"/>
          </ac:spMkLst>
        </pc:spChg>
        <pc:spChg chg="add del mod">
          <ac:chgData name="魏 星达" userId="ca17b13798aa44f7" providerId="LiveId" clId="{D8B5E3FB-3C5E-744C-8B7A-0B9AC8CAAA61}" dt="2021-11-12T09:16:58.456" v="11644"/>
          <ac:spMkLst>
            <pc:docMk/>
            <pc:sldMk cId="3021468628" sldId="2892"/>
            <ac:spMk id="20" creationId="{6A381162-B5D9-6C40-9445-F4003E6F015F}"/>
          </ac:spMkLst>
        </pc:spChg>
        <pc:spChg chg="add del mod">
          <ac:chgData name="魏 星达" userId="ca17b13798aa44f7" providerId="LiveId" clId="{D8B5E3FB-3C5E-744C-8B7A-0B9AC8CAAA61}" dt="2021-11-12T09:16:58.456" v="11644"/>
          <ac:spMkLst>
            <pc:docMk/>
            <pc:sldMk cId="3021468628" sldId="2892"/>
            <ac:spMk id="21" creationId="{99CAA6CC-229D-A94C-BCF8-623766802B67}"/>
          </ac:spMkLst>
        </pc:spChg>
        <pc:spChg chg="add del mod">
          <ac:chgData name="魏 星达" userId="ca17b13798aa44f7" providerId="LiveId" clId="{D8B5E3FB-3C5E-744C-8B7A-0B9AC8CAAA61}" dt="2021-11-12T09:16:58.456" v="11644"/>
          <ac:spMkLst>
            <pc:docMk/>
            <pc:sldMk cId="3021468628" sldId="2892"/>
            <ac:spMk id="22" creationId="{BCEF10B9-CFEF-3242-8629-4510037C779C}"/>
          </ac:spMkLst>
        </pc:spChg>
        <pc:spChg chg="add del mod">
          <ac:chgData name="魏 星达" userId="ca17b13798aa44f7" providerId="LiveId" clId="{D8B5E3FB-3C5E-744C-8B7A-0B9AC8CAAA61}" dt="2021-11-12T09:16:58.456" v="11644"/>
          <ac:spMkLst>
            <pc:docMk/>
            <pc:sldMk cId="3021468628" sldId="2892"/>
            <ac:spMk id="23" creationId="{5C0D056F-B981-E54C-982C-0A023CAF11E4}"/>
          </ac:spMkLst>
        </pc:spChg>
        <pc:spChg chg="add del mod">
          <ac:chgData name="魏 星达" userId="ca17b13798aa44f7" providerId="LiveId" clId="{D8B5E3FB-3C5E-744C-8B7A-0B9AC8CAAA61}" dt="2021-11-12T09:16:58.456" v="11644"/>
          <ac:spMkLst>
            <pc:docMk/>
            <pc:sldMk cId="3021468628" sldId="2892"/>
            <ac:spMk id="24" creationId="{8327DEA7-BBFC-F541-A542-D7BF10543F8F}"/>
          </ac:spMkLst>
        </pc:spChg>
        <pc:spChg chg="add del mod">
          <ac:chgData name="魏 星达" userId="ca17b13798aa44f7" providerId="LiveId" clId="{D8B5E3FB-3C5E-744C-8B7A-0B9AC8CAAA61}" dt="2021-11-12T09:16:58.456" v="11644"/>
          <ac:spMkLst>
            <pc:docMk/>
            <pc:sldMk cId="3021468628" sldId="2892"/>
            <ac:spMk id="25" creationId="{79694EA4-E9C1-F443-96EE-2FFAD172429F}"/>
          </ac:spMkLst>
        </pc:spChg>
        <pc:spChg chg="add del mod">
          <ac:chgData name="魏 星达" userId="ca17b13798aa44f7" providerId="LiveId" clId="{D8B5E3FB-3C5E-744C-8B7A-0B9AC8CAAA61}" dt="2021-11-12T09:17:29.907" v="11649"/>
          <ac:spMkLst>
            <pc:docMk/>
            <pc:sldMk cId="3021468628" sldId="2892"/>
            <ac:spMk id="27" creationId="{FD1302D4-B9D1-924F-9F8B-E2DC2C62D9FE}"/>
          </ac:spMkLst>
        </pc:spChg>
        <pc:spChg chg="add mod">
          <ac:chgData name="魏 星达" userId="ca17b13798aa44f7" providerId="LiveId" clId="{D8B5E3FB-3C5E-744C-8B7A-0B9AC8CAAA61}" dt="2021-11-12T09:23:42.824" v="11823" actId="1036"/>
          <ac:spMkLst>
            <pc:docMk/>
            <pc:sldMk cId="3021468628" sldId="2892"/>
            <ac:spMk id="28" creationId="{A0A7E1CB-68D6-084D-AEDA-F07145ABBDF1}"/>
          </ac:spMkLst>
        </pc:spChg>
        <pc:spChg chg="add mod">
          <ac:chgData name="魏 星达" userId="ca17b13798aa44f7" providerId="LiveId" clId="{D8B5E3FB-3C5E-744C-8B7A-0B9AC8CAAA61}" dt="2021-11-12T09:23:42.824" v="11823" actId="1036"/>
          <ac:spMkLst>
            <pc:docMk/>
            <pc:sldMk cId="3021468628" sldId="2892"/>
            <ac:spMk id="29" creationId="{6B15E4A9-3483-D845-8C94-FAC55F32EC27}"/>
          </ac:spMkLst>
        </pc:spChg>
        <pc:spChg chg="add mod">
          <ac:chgData name="魏 星达" userId="ca17b13798aa44f7" providerId="LiveId" clId="{D8B5E3FB-3C5E-744C-8B7A-0B9AC8CAAA61}" dt="2021-11-12T09:23:42.824" v="11823" actId="1036"/>
          <ac:spMkLst>
            <pc:docMk/>
            <pc:sldMk cId="3021468628" sldId="2892"/>
            <ac:spMk id="30" creationId="{091B8BDF-F163-624D-AE91-443DDE69F0D2}"/>
          </ac:spMkLst>
        </pc:spChg>
        <pc:spChg chg="add mod">
          <ac:chgData name="魏 星达" userId="ca17b13798aa44f7" providerId="LiveId" clId="{D8B5E3FB-3C5E-744C-8B7A-0B9AC8CAAA61}" dt="2021-11-12T09:23:42.824" v="11823" actId="1036"/>
          <ac:spMkLst>
            <pc:docMk/>
            <pc:sldMk cId="3021468628" sldId="2892"/>
            <ac:spMk id="31" creationId="{F12881DE-4109-7E4E-A1D1-C49B74217770}"/>
          </ac:spMkLst>
        </pc:spChg>
        <pc:spChg chg="add del mod">
          <ac:chgData name="魏 星达" userId="ca17b13798aa44f7" providerId="LiveId" clId="{D8B5E3FB-3C5E-744C-8B7A-0B9AC8CAAA61}" dt="2021-11-12T09:18:29.979" v="11658"/>
          <ac:spMkLst>
            <pc:docMk/>
            <pc:sldMk cId="3021468628" sldId="2892"/>
            <ac:spMk id="32" creationId="{B84983C0-2ACE-9F42-961B-E8C76382BA60}"/>
          </ac:spMkLst>
        </pc:spChg>
        <pc:spChg chg="add mod">
          <ac:chgData name="魏 星达" userId="ca17b13798aa44f7" providerId="LiveId" clId="{D8B5E3FB-3C5E-744C-8B7A-0B9AC8CAAA61}" dt="2021-11-12T09:23:42.824" v="11823" actId="1036"/>
          <ac:spMkLst>
            <pc:docMk/>
            <pc:sldMk cId="3021468628" sldId="2892"/>
            <ac:spMk id="33" creationId="{E7F5C278-D232-2B41-A84A-C789D5FB7628}"/>
          </ac:spMkLst>
        </pc:spChg>
        <pc:spChg chg="add mod">
          <ac:chgData name="魏 星达" userId="ca17b13798aa44f7" providerId="LiveId" clId="{D8B5E3FB-3C5E-744C-8B7A-0B9AC8CAAA61}" dt="2021-11-12T09:23:42.824" v="11823" actId="1036"/>
          <ac:spMkLst>
            <pc:docMk/>
            <pc:sldMk cId="3021468628" sldId="2892"/>
            <ac:spMk id="34" creationId="{22CF81D4-32B7-2843-8192-6B63C8607F8D}"/>
          </ac:spMkLst>
        </pc:spChg>
        <pc:spChg chg="add mod">
          <ac:chgData name="魏 星达" userId="ca17b13798aa44f7" providerId="LiveId" clId="{D8B5E3FB-3C5E-744C-8B7A-0B9AC8CAAA61}" dt="2021-11-12T09:23:42.824" v="11823" actId="1036"/>
          <ac:spMkLst>
            <pc:docMk/>
            <pc:sldMk cId="3021468628" sldId="2892"/>
            <ac:spMk id="35" creationId="{09C34ADD-3438-6B42-A712-65A41CB93A28}"/>
          </ac:spMkLst>
        </pc:spChg>
        <pc:spChg chg="add mod">
          <ac:chgData name="魏 星达" userId="ca17b13798aa44f7" providerId="LiveId" clId="{D8B5E3FB-3C5E-744C-8B7A-0B9AC8CAAA61}" dt="2021-11-12T09:23:42.824" v="11823" actId="1036"/>
          <ac:spMkLst>
            <pc:docMk/>
            <pc:sldMk cId="3021468628" sldId="2892"/>
            <ac:spMk id="36" creationId="{116218A4-542C-F442-AFB7-11952387E243}"/>
          </ac:spMkLst>
        </pc:spChg>
        <pc:spChg chg="add mod">
          <ac:chgData name="魏 星达" userId="ca17b13798aa44f7" providerId="LiveId" clId="{D8B5E3FB-3C5E-744C-8B7A-0B9AC8CAAA61}" dt="2021-11-12T09:23:42.824" v="11823" actId="1036"/>
          <ac:spMkLst>
            <pc:docMk/>
            <pc:sldMk cId="3021468628" sldId="2892"/>
            <ac:spMk id="37" creationId="{CA1C1F8E-86A3-DF4D-B91D-1C783A60C82F}"/>
          </ac:spMkLst>
        </pc:spChg>
        <pc:spChg chg="add mod">
          <ac:chgData name="魏 星达" userId="ca17b13798aa44f7" providerId="LiveId" clId="{D8B5E3FB-3C5E-744C-8B7A-0B9AC8CAAA61}" dt="2021-11-12T09:23:42.824" v="11823" actId="1036"/>
          <ac:spMkLst>
            <pc:docMk/>
            <pc:sldMk cId="3021468628" sldId="2892"/>
            <ac:spMk id="38" creationId="{CB511841-C32B-8444-9348-1CF10AC34F25}"/>
          </ac:spMkLst>
        </pc:spChg>
        <pc:spChg chg="add mod">
          <ac:chgData name="魏 星达" userId="ca17b13798aa44f7" providerId="LiveId" clId="{D8B5E3FB-3C5E-744C-8B7A-0B9AC8CAAA61}" dt="2021-11-12T09:23:42.824" v="11823" actId="1036"/>
          <ac:spMkLst>
            <pc:docMk/>
            <pc:sldMk cId="3021468628" sldId="2892"/>
            <ac:spMk id="39" creationId="{5140B470-19C0-5241-BF8F-891C34F2C766}"/>
          </ac:spMkLst>
        </pc:spChg>
        <pc:spChg chg="add mod">
          <ac:chgData name="魏 星达" userId="ca17b13798aa44f7" providerId="LiveId" clId="{D8B5E3FB-3C5E-744C-8B7A-0B9AC8CAAA61}" dt="2021-11-12T09:23:42.824" v="11823" actId="1036"/>
          <ac:spMkLst>
            <pc:docMk/>
            <pc:sldMk cId="3021468628" sldId="2892"/>
            <ac:spMk id="40" creationId="{6F18BBC8-EBAF-CB43-864D-92EAB34DAB1F}"/>
          </ac:spMkLst>
        </pc:spChg>
        <pc:picChg chg="add mod">
          <ac:chgData name="魏 星达" userId="ca17b13798aa44f7" providerId="LiveId" clId="{D8B5E3FB-3C5E-744C-8B7A-0B9AC8CAAA61}" dt="2021-11-12T09:23:48.742" v="11825" actId="1076"/>
          <ac:picMkLst>
            <pc:docMk/>
            <pc:sldMk cId="3021468628" sldId="2892"/>
            <ac:picMk id="5" creationId="{0BF8BD01-839F-C74C-8F37-F52B22381E25}"/>
          </ac:picMkLst>
        </pc:picChg>
        <pc:picChg chg="add mod">
          <ac:chgData name="魏 星达" userId="ca17b13798aa44f7" providerId="LiveId" clId="{D8B5E3FB-3C5E-744C-8B7A-0B9AC8CAAA61}" dt="2021-11-12T09:23:42.824" v="11823" actId="1036"/>
          <ac:picMkLst>
            <pc:docMk/>
            <pc:sldMk cId="3021468628" sldId="2892"/>
            <ac:picMk id="7" creationId="{183F12F2-1BFF-2640-B873-9AEFEDC44A29}"/>
          </ac:picMkLst>
        </pc:picChg>
        <pc:picChg chg="add mod">
          <ac:chgData name="魏 星达" userId="ca17b13798aa44f7" providerId="LiveId" clId="{D8B5E3FB-3C5E-744C-8B7A-0B9AC8CAAA61}" dt="2021-11-12T09:23:42.824" v="11823" actId="1036"/>
          <ac:picMkLst>
            <pc:docMk/>
            <pc:sldMk cId="3021468628" sldId="2892"/>
            <ac:picMk id="10" creationId="{EB8AE7BF-D087-E64A-86FE-F45869B0AA00}"/>
          </ac:picMkLst>
        </pc:picChg>
        <pc:picChg chg="add mod">
          <ac:chgData name="魏 星达" userId="ca17b13798aa44f7" providerId="LiveId" clId="{D8B5E3FB-3C5E-744C-8B7A-0B9AC8CAAA61}" dt="2021-11-12T09:23:42.824" v="11823" actId="1036"/>
          <ac:picMkLst>
            <pc:docMk/>
            <pc:sldMk cId="3021468628" sldId="2892"/>
            <ac:picMk id="26" creationId="{56CD041D-6377-E14D-BB36-F8371F13745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2025/1/2</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2025/1/2</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aseline="0" dirty="0"/>
              <a:t>Credits</a:t>
            </a:r>
            <a:r>
              <a:rPr kumimoji="1" lang="zh-CN" altLang="en-US" baseline="0" dirty="0"/>
              <a:t> </a:t>
            </a:r>
            <a:r>
              <a:rPr kumimoji="1" lang="en-US" altLang="zh-CN" baseline="0" dirty="0"/>
              <a:t>to</a:t>
            </a:r>
            <a:r>
              <a:rPr kumimoji="1" lang="zh-CN" altLang="en-US" baseline="0" dirty="0"/>
              <a:t> </a:t>
            </a:r>
            <a:r>
              <a:rPr lang="en-US" altLang="zh-CN" dirty="0">
                <a:solidFill>
                  <a:srgbClr val="000090"/>
                </a:solidFill>
                <a:ea typeface="ＭＳ Ｐゴシック" panose="020B0600070205080204" pitchFamily="34" charset="-128"/>
              </a:rPr>
              <a:t>Mike Freedman</a:t>
            </a:r>
            <a:r>
              <a:rPr kumimoji="1" lang="zh-CN" altLang="en-US" baseline="0" dirty="0">
                <a:solidFill>
                  <a:srgbClr val="000090"/>
                </a:solidFill>
                <a:ea typeface="ＭＳ Ｐゴシック" panose="020B0600070205080204" pitchFamily="34" charset="-128"/>
              </a:rPr>
              <a:t> </a:t>
            </a:r>
            <a:r>
              <a:rPr kumimoji="1" lang="en-US" altLang="zh-CN" baseline="0" dirty="0">
                <a:solidFill>
                  <a:srgbClr val="000090"/>
                </a:solidFill>
                <a:ea typeface="ＭＳ Ｐゴシック" panose="020B0600070205080204" pitchFamily="34" charset="-128"/>
              </a:rPr>
              <a:t>(</a:t>
            </a:r>
            <a:r>
              <a:rPr lang="en-US" altLang="zh-CN" dirty="0">
                <a:solidFill>
                  <a:srgbClr val="000090"/>
                </a:solidFill>
                <a:ea typeface="ＭＳ Ｐゴシック" panose="020B0600070205080204" pitchFamily="34" charset="-128"/>
              </a:rPr>
              <a:t>COS 461)</a:t>
            </a:r>
            <a:r>
              <a:rPr lang="zh-CN" altLang="en-US" dirty="0">
                <a:solidFill>
                  <a:srgbClr val="000090"/>
                </a:solidFill>
                <a:ea typeface="ＭＳ Ｐゴシック" panose="020B0600070205080204" pitchFamily="34" charset="-128"/>
              </a:rPr>
              <a:t> </a:t>
            </a:r>
            <a:r>
              <a:rPr kumimoji="1" lang="en-US" altLang="zh-CN" baseline="0" dirty="0">
                <a:solidFill>
                  <a:srgbClr val="000090"/>
                </a:solidFill>
                <a:ea typeface="ＭＳ Ｐゴシック" panose="020B0600070205080204" pitchFamily="34" charset="-128"/>
              </a:rPr>
              <a:t>and</a:t>
            </a:r>
            <a:r>
              <a:rPr kumimoji="1" lang="zh-CN" altLang="en-US" baseline="0" dirty="0">
                <a:solidFill>
                  <a:srgbClr val="000090"/>
                </a:solidFill>
                <a:ea typeface="ＭＳ Ｐゴシック" panose="020B0600070205080204" pitchFamily="34" charset="-128"/>
              </a:rPr>
              <a:t> </a:t>
            </a:r>
            <a:r>
              <a:rPr kumimoji="1" lang="en-US" altLang="zh-CN" baseline="0" dirty="0">
                <a:solidFill>
                  <a:srgbClr val="000090"/>
                </a:solidFill>
                <a:ea typeface="ＭＳ Ｐゴシック" panose="020B0600070205080204" pitchFamily="34" charset="-128"/>
              </a:rPr>
              <a:t>others.</a:t>
            </a:r>
            <a:endParaRPr lang="en-US" altLang="zh-CN" dirty="0">
              <a:solidFill>
                <a:srgbClr val="000090"/>
              </a:solidFill>
              <a:ea typeface="ＭＳ Ｐゴシック" panose="020B0600070205080204" pitchFamily="34" charset="-128"/>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24</a:t>
            </a:fld>
            <a:endParaRPr lang="zh-CN" altLang="en-US"/>
          </a:p>
        </p:txBody>
      </p:sp>
    </p:spTree>
    <p:extLst>
      <p:ext uri="{BB962C8B-B14F-4D97-AF65-F5344CB8AC3E}">
        <p14:creationId xmlns:p14="http://schemas.microsoft.com/office/powerpoint/2010/main" val="1557583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Alice</a:t>
            </a:r>
            <a:r>
              <a:rPr lang="zh-CN" altLang="en-US" sz="1200" dirty="0"/>
              <a:t>分别用两个解密结果加密她的两份消息，将加密结果送给</a:t>
            </a:r>
            <a:r>
              <a:rPr lang="en-US" altLang="zh-CN" sz="1200" dirty="0"/>
              <a:t>Bob </a:t>
            </a:r>
            <a:r>
              <a:rPr lang="zh-CN" altLang="en-US" sz="1200" dirty="0"/>
              <a:t>（</a:t>
            </a:r>
            <a:r>
              <a:rPr lang="en-US" altLang="zh-CN" sz="1200" dirty="0"/>
              <a:t>Ci=E(</a:t>
            </a:r>
            <a:r>
              <a:rPr lang="en-US" altLang="zh-CN" sz="1200" dirty="0" err="1"/>
              <a:t>ki</a:t>
            </a:r>
            <a:r>
              <a:rPr lang="en-US" altLang="zh-CN" sz="1200" dirty="0"/>
              <a:t>, mi) </a:t>
            </a:r>
            <a:r>
              <a:rPr lang="en-US" altLang="zh-CN" sz="1200" dirty="0" err="1"/>
              <a:t>i</a:t>
            </a:r>
            <a:r>
              <a:rPr lang="en-US" altLang="zh-CN" sz="1200" dirty="0"/>
              <a:t>=0,1</a:t>
            </a:r>
            <a:r>
              <a:rPr lang="zh-CN" altLang="en-US" sz="1200" dirty="0"/>
              <a:t>）  </a:t>
            </a:r>
            <a:endParaRPr lang="en-US" altLang="zh-CN" sz="1200" dirty="0"/>
          </a:p>
          <a:p>
            <a:r>
              <a:rPr lang="en-US" altLang="zh-CN" sz="1200" dirty="0"/>
              <a:t>Bob</a:t>
            </a:r>
            <a:r>
              <a:rPr lang="zh-CN" altLang="en-US" sz="1200" dirty="0"/>
              <a:t>用</a:t>
            </a:r>
            <a:r>
              <a:rPr lang="en-US" altLang="zh-CN" sz="1200" dirty="0"/>
              <a:t>k</a:t>
            </a:r>
            <a:r>
              <a:rPr lang="zh-CN" altLang="en-US" sz="1200" dirty="0"/>
              <a:t>解密两份密文，得到需要的秘密 </a:t>
            </a:r>
            <a:r>
              <a:rPr lang="en-US" altLang="zh-CN" sz="1200" dirty="0"/>
              <a:t>s</a:t>
            </a: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25</a:t>
            </a:fld>
            <a:endParaRPr lang="zh-CN" altLang="en-US"/>
          </a:p>
        </p:txBody>
      </p:sp>
    </p:spTree>
    <p:extLst>
      <p:ext uri="{BB962C8B-B14F-4D97-AF65-F5344CB8AC3E}">
        <p14:creationId xmlns:p14="http://schemas.microsoft.com/office/powerpoint/2010/main" val="36210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26</a:t>
            </a:fld>
            <a:endParaRPr lang="zh-CN" altLang="en-US"/>
          </a:p>
        </p:txBody>
      </p:sp>
    </p:spTree>
    <p:extLst>
      <p:ext uri="{BB962C8B-B14F-4D97-AF65-F5344CB8AC3E}">
        <p14:creationId xmlns:p14="http://schemas.microsoft.com/office/powerpoint/2010/main" val="4238798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30</a:t>
            </a:fld>
            <a:endParaRPr lang="zh-CN" altLang="en-US"/>
          </a:p>
        </p:txBody>
      </p:sp>
    </p:spTree>
    <p:extLst>
      <p:ext uri="{BB962C8B-B14F-4D97-AF65-F5344CB8AC3E}">
        <p14:creationId xmlns:p14="http://schemas.microsoft.com/office/powerpoint/2010/main" val="3784057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36</a:t>
            </a:fld>
            <a:endParaRPr lang="zh-CN" altLang="en-US"/>
          </a:p>
        </p:txBody>
      </p:sp>
    </p:spTree>
    <p:extLst>
      <p:ext uri="{BB962C8B-B14F-4D97-AF65-F5344CB8AC3E}">
        <p14:creationId xmlns:p14="http://schemas.microsoft.com/office/powerpoint/2010/main" val="378888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37</a:t>
            </a:fld>
            <a:endParaRPr lang="zh-CN" altLang="en-US"/>
          </a:p>
        </p:txBody>
      </p:sp>
    </p:spTree>
    <p:extLst>
      <p:ext uri="{BB962C8B-B14F-4D97-AF65-F5344CB8AC3E}">
        <p14:creationId xmlns:p14="http://schemas.microsoft.com/office/powerpoint/2010/main" val="127086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38</a:t>
            </a:fld>
            <a:endParaRPr lang="zh-CN" altLang="en-US"/>
          </a:p>
        </p:txBody>
      </p:sp>
    </p:spTree>
    <p:extLst>
      <p:ext uri="{BB962C8B-B14F-4D97-AF65-F5344CB8AC3E}">
        <p14:creationId xmlns:p14="http://schemas.microsoft.com/office/powerpoint/2010/main" val="2460354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39</a:t>
            </a:fld>
            <a:endParaRPr lang="zh-CN" altLang="en-US"/>
          </a:p>
        </p:txBody>
      </p:sp>
    </p:spTree>
    <p:extLst>
      <p:ext uri="{BB962C8B-B14F-4D97-AF65-F5344CB8AC3E}">
        <p14:creationId xmlns:p14="http://schemas.microsoft.com/office/powerpoint/2010/main" val="330322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40</a:t>
            </a:fld>
            <a:endParaRPr lang="zh-CN" altLang="en-US"/>
          </a:p>
        </p:txBody>
      </p:sp>
    </p:spTree>
    <p:extLst>
      <p:ext uri="{BB962C8B-B14F-4D97-AF65-F5344CB8AC3E}">
        <p14:creationId xmlns:p14="http://schemas.microsoft.com/office/powerpoint/2010/main" val="1369249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42</a:t>
            </a:fld>
            <a:endParaRPr lang="zh-CN" altLang="en-US"/>
          </a:p>
        </p:txBody>
      </p:sp>
    </p:spTree>
    <p:extLst>
      <p:ext uri="{BB962C8B-B14F-4D97-AF65-F5344CB8AC3E}">
        <p14:creationId xmlns:p14="http://schemas.microsoft.com/office/powerpoint/2010/main" val="412896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But if receiver is also sending to the sender (i.e., if they're both sending), the receiver might use that sequence number.  So     adversary could replay in the other direction (a "reflection" attack)   - Solution: Use different keys in each direction</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7</a:t>
            </a:fld>
            <a:endParaRPr lang="zh-CN" altLang="en-US"/>
          </a:p>
        </p:txBody>
      </p:sp>
    </p:spTree>
    <p:extLst>
      <p:ext uri="{BB962C8B-B14F-4D97-AF65-F5344CB8AC3E}">
        <p14:creationId xmlns:p14="http://schemas.microsoft.com/office/powerpoint/2010/main" val="4072130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43</a:t>
            </a:fld>
            <a:endParaRPr lang="zh-CN" altLang="en-US"/>
          </a:p>
        </p:txBody>
      </p:sp>
    </p:spTree>
    <p:extLst>
      <p:ext uri="{BB962C8B-B14F-4D97-AF65-F5344CB8AC3E}">
        <p14:creationId xmlns:p14="http://schemas.microsoft.com/office/powerpoint/2010/main" val="1266111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44</a:t>
            </a:fld>
            <a:endParaRPr lang="zh-CN" altLang="en-US"/>
          </a:p>
        </p:txBody>
      </p:sp>
    </p:spTree>
    <p:extLst>
      <p:ext uri="{BB962C8B-B14F-4D97-AF65-F5344CB8AC3E}">
        <p14:creationId xmlns:p14="http://schemas.microsoft.com/office/powerpoint/2010/main" val="1316712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46</a:t>
            </a:fld>
            <a:endParaRPr lang="zh-CN" altLang="en-US"/>
          </a:p>
        </p:txBody>
      </p:sp>
    </p:spTree>
    <p:extLst>
      <p:ext uri="{BB962C8B-B14F-4D97-AF65-F5344CB8AC3E}">
        <p14:creationId xmlns:p14="http://schemas.microsoft.com/office/powerpoint/2010/main" val="2398397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47</a:t>
            </a:fld>
            <a:endParaRPr lang="zh-CN" altLang="en-US"/>
          </a:p>
        </p:txBody>
      </p:sp>
    </p:spTree>
    <p:extLst>
      <p:ext uri="{BB962C8B-B14F-4D97-AF65-F5344CB8AC3E}">
        <p14:creationId xmlns:p14="http://schemas.microsoft.com/office/powerpoint/2010/main" val="3445781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48</a:t>
            </a:fld>
            <a:endParaRPr lang="zh-CN" altLang="en-US"/>
          </a:p>
        </p:txBody>
      </p:sp>
    </p:spTree>
    <p:extLst>
      <p:ext uri="{BB962C8B-B14F-4D97-AF65-F5344CB8AC3E}">
        <p14:creationId xmlns:p14="http://schemas.microsoft.com/office/powerpoint/2010/main" val="658303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50</a:t>
            </a:fld>
            <a:endParaRPr lang="zh-CN" altLang="en-US"/>
          </a:p>
        </p:txBody>
      </p:sp>
    </p:spTree>
    <p:extLst>
      <p:ext uri="{BB962C8B-B14F-4D97-AF65-F5344CB8AC3E}">
        <p14:creationId xmlns:p14="http://schemas.microsoft.com/office/powerpoint/2010/main" val="2092185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51</a:t>
            </a:fld>
            <a:endParaRPr lang="zh-CN" altLang="en-US"/>
          </a:p>
        </p:txBody>
      </p:sp>
    </p:spTree>
    <p:extLst>
      <p:ext uri="{BB962C8B-B14F-4D97-AF65-F5344CB8AC3E}">
        <p14:creationId xmlns:p14="http://schemas.microsoft.com/office/powerpoint/2010/main" val="3006597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Before</a:t>
            </a:r>
            <a:r>
              <a:rPr kumimoji="1" lang="zh-CN" altLang="en-US" dirty="0"/>
              <a:t> </a:t>
            </a:r>
            <a:r>
              <a:rPr kumimoji="1" lang="en-US" altLang="zh-CN" dirty="0"/>
              <a:t>presenting</a:t>
            </a:r>
            <a:r>
              <a:rPr kumimoji="1" lang="zh-CN" altLang="en-US" dirty="0"/>
              <a:t> </a:t>
            </a:r>
            <a:r>
              <a:rPr kumimoji="1" lang="en-US" altLang="zh-CN" dirty="0"/>
              <a:t>virtualization</a:t>
            </a:r>
            <a:r>
              <a:rPr kumimoji="1" lang="zh-CN" altLang="en-US" dirty="0"/>
              <a:t> </a:t>
            </a:r>
            <a:r>
              <a:rPr kumimoji="1" lang="en-US" altLang="zh-CN" dirty="0"/>
              <a:t>of</a:t>
            </a:r>
            <a:r>
              <a:rPr kumimoji="1" lang="zh-CN" altLang="en-US" dirty="0"/>
              <a:t> </a:t>
            </a:r>
            <a:r>
              <a:rPr kumimoji="1" lang="en-US" altLang="zh-CN" dirty="0"/>
              <a:t>TEE,</a:t>
            </a:r>
            <a:r>
              <a:rPr kumimoji="1" lang="zh-CN" altLang="en-US" dirty="0"/>
              <a:t> </a:t>
            </a:r>
            <a:r>
              <a:rPr kumimoji="1" lang="en-US" altLang="zh-CN" dirty="0"/>
              <a:t>let</a:t>
            </a:r>
            <a:r>
              <a:rPr kumimoji="1" lang="zh-CN" altLang="en-US" dirty="0"/>
              <a:t> </a:t>
            </a:r>
            <a:r>
              <a:rPr kumimoji="1" lang="en-US" altLang="zh-CN" dirty="0"/>
              <a:t>me</a:t>
            </a:r>
            <a:r>
              <a:rPr kumimoji="1" lang="zh-CN" altLang="en-US" dirty="0"/>
              <a:t> </a:t>
            </a:r>
            <a:r>
              <a:rPr kumimoji="1" lang="en-US" altLang="zh-CN" dirty="0"/>
              <a:t>introduce</a:t>
            </a:r>
            <a:r>
              <a:rPr kumimoji="1" lang="zh-CN" altLang="en-US" dirty="0"/>
              <a:t> </a:t>
            </a:r>
            <a:r>
              <a:rPr kumimoji="1" lang="en-US" altLang="zh-CN" dirty="0"/>
              <a:t>TEE</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bit.</a:t>
            </a:r>
          </a:p>
          <a:p>
            <a:r>
              <a:rPr kumimoji="1" lang="en-US" altLang="zh-CN" dirty="0"/>
              <a:t>TEE</a:t>
            </a:r>
            <a:r>
              <a:rPr kumimoji="1" lang="zh-CN" altLang="en-US" dirty="0"/>
              <a:t> </a:t>
            </a:r>
            <a:r>
              <a:rPr kumimoji="1" lang="en-US" altLang="zh-CN" dirty="0"/>
              <a:t>is</a:t>
            </a:r>
            <a:r>
              <a:rPr kumimoji="1" lang="zh-CN" altLang="en-US" dirty="0"/>
              <a:t> </a:t>
            </a:r>
            <a:r>
              <a:rPr kumimoji="1" lang="en-US" altLang="zh-CN" dirty="0"/>
              <a:t>short</a:t>
            </a:r>
            <a:r>
              <a:rPr kumimoji="1" lang="zh-CN" altLang="en-US" dirty="0"/>
              <a:t> </a:t>
            </a:r>
            <a:r>
              <a:rPr kumimoji="1" lang="en-US" altLang="zh-CN" dirty="0"/>
              <a:t>for</a:t>
            </a:r>
            <a:r>
              <a:rPr kumimoji="1" lang="zh-CN" altLang="en-US" dirty="0"/>
              <a:t> </a:t>
            </a:r>
            <a:r>
              <a:rPr kumimoji="1" lang="en-US" altLang="zh-CN" dirty="0"/>
              <a:t>xxx.</a:t>
            </a:r>
            <a:r>
              <a:rPr kumimoji="1" lang="zh-CN" altLang="en-US" dirty="0"/>
              <a:t> </a:t>
            </a:r>
            <a:r>
              <a:rPr kumimoji="1" lang="en-US" altLang="zh-CN" dirty="0"/>
              <a:t>It</a:t>
            </a:r>
            <a:r>
              <a:rPr kumimoji="1" lang="zh-CN" altLang="en-US" dirty="0"/>
              <a:t> </a:t>
            </a:r>
            <a:r>
              <a:rPr kumimoji="1" lang="en-US" altLang="zh-CN" dirty="0"/>
              <a:t>has</a:t>
            </a:r>
            <a:r>
              <a:rPr kumimoji="1" lang="zh-CN" altLang="en-US" dirty="0"/>
              <a:t> </a:t>
            </a:r>
            <a:r>
              <a:rPr kumimoji="1" lang="en-US" altLang="zh-CN" dirty="0"/>
              <a:t>been</a:t>
            </a:r>
            <a:r>
              <a:rPr kumimoji="1" lang="zh-CN" altLang="en-US" dirty="0"/>
              <a:t> </a:t>
            </a:r>
            <a:r>
              <a:rPr kumimoji="1" lang="en-US" altLang="zh-CN" dirty="0"/>
              <a:t>widely</a:t>
            </a:r>
            <a:r>
              <a:rPr kumimoji="1" lang="zh-CN" altLang="en-US" dirty="0"/>
              <a:t> </a:t>
            </a:r>
            <a:r>
              <a:rPr kumimoji="1" lang="en-US" altLang="zh-CN" dirty="0"/>
              <a:t>deployed</a:t>
            </a:r>
            <a:r>
              <a:rPr kumimoji="1" lang="zh-CN" altLang="en-US" dirty="0"/>
              <a:t> </a:t>
            </a:r>
            <a:r>
              <a:rPr kumimoji="1" lang="en-US" altLang="zh-CN" dirty="0"/>
              <a:t>on</a:t>
            </a:r>
            <a:r>
              <a:rPr kumimoji="1" lang="zh-CN" altLang="en-US" dirty="0"/>
              <a:t> </a:t>
            </a:r>
            <a:r>
              <a:rPr kumimoji="1" lang="en-US" altLang="zh-CN" dirty="0"/>
              <a:t>mobile</a:t>
            </a:r>
            <a:r>
              <a:rPr kumimoji="1" lang="zh-CN" altLang="en-US" dirty="0"/>
              <a:t> </a:t>
            </a:r>
            <a:r>
              <a:rPr kumimoji="1" lang="en-US" altLang="zh-CN" dirty="0"/>
              <a:t>devices.</a:t>
            </a:r>
            <a:r>
              <a:rPr kumimoji="1" lang="zh-CN" altLang="en-US" dirty="0"/>
              <a:t> </a:t>
            </a:r>
            <a:r>
              <a:rPr kumimoji="1" lang="en-US" altLang="zh-CN" dirty="0"/>
              <a:t>Thanks</a:t>
            </a:r>
            <a:r>
              <a:rPr kumimoji="1" lang="zh-CN" altLang="en-US" dirty="0"/>
              <a:t> </a:t>
            </a:r>
            <a:r>
              <a:rPr kumimoji="1" lang="en-US" altLang="zh-CN" dirty="0"/>
              <a:t>to</a:t>
            </a:r>
            <a:r>
              <a:rPr kumimoji="1" lang="zh-CN" altLang="en-US" dirty="0"/>
              <a:t> </a:t>
            </a:r>
            <a:r>
              <a:rPr kumimoji="1" lang="en-US" altLang="zh-CN" dirty="0"/>
              <a:t>Google,</a:t>
            </a:r>
            <a:r>
              <a:rPr kumimoji="1" lang="zh-CN" altLang="en-US" dirty="0"/>
              <a:t> </a:t>
            </a:r>
            <a:r>
              <a:rPr kumimoji="1" lang="en-US" altLang="zh-CN" dirty="0"/>
              <a:t>now</a:t>
            </a:r>
            <a:r>
              <a:rPr kumimoji="1" lang="zh-CN" altLang="en-US" dirty="0"/>
              <a:t> </a:t>
            </a:r>
            <a:r>
              <a:rPr kumimoji="1" lang="en-US" altLang="zh-CN" dirty="0"/>
              <a:t>every</a:t>
            </a:r>
            <a:r>
              <a:rPr kumimoji="1" lang="zh-CN" altLang="en-US" dirty="0"/>
              <a:t> </a:t>
            </a:r>
            <a:r>
              <a:rPr kumimoji="1" lang="en-US" altLang="zh-CN" dirty="0"/>
              <a:t>Android</a:t>
            </a:r>
            <a:r>
              <a:rPr kumimoji="1" lang="zh-CN" altLang="en-US" dirty="0"/>
              <a:t> </a:t>
            </a:r>
            <a:r>
              <a:rPr kumimoji="1" lang="en-US" altLang="zh-CN" dirty="0"/>
              <a:t>phone</a:t>
            </a:r>
            <a:r>
              <a:rPr kumimoji="1" lang="zh-CN" altLang="en-US" dirty="0"/>
              <a:t> </a:t>
            </a:r>
            <a:r>
              <a:rPr kumimoji="1" lang="en-US" altLang="zh-CN" dirty="0"/>
              <a:t>needs</a:t>
            </a:r>
            <a:r>
              <a:rPr kumimoji="1" lang="zh-CN" altLang="en-US" dirty="0"/>
              <a:t> </a:t>
            </a:r>
            <a:r>
              <a:rPr kumimoji="1" lang="en-US" altLang="zh-CN" dirty="0"/>
              <a:t>to</a:t>
            </a:r>
            <a:r>
              <a:rPr kumimoji="1" lang="zh-CN" altLang="en-US" dirty="0"/>
              <a:t> </a:t>
            </a:r>
            <a:r>
              <a:rPr kumimoji="1" lang="en-US" altLang="zh-CN" dirty="0"/>
              <a:t>have</a:t>
            </a:r>
            <a:r>
              <a:rPr kumimoji="1" lang="zh-CN" altLang="en-US" dirty="0"/>
              <a:t> </a:t>
            </a:r>
            <a:r>
              <a:rPr kumimoji="1" lang="en-US" altLang="zh-CN" dirty="0"/>
              <a:t>TEE</a:t>
            </a:r>
            <a:r>
              <a:rPr kumimoji="1" lang="zh-CN" altLang="en-US" dirty="0"/>
              <a:t> </a:t>
            </a:r>
            <a:r>
              <a:rPr kumimoji="1" lang="en-US" altLang="zh-CN" dirty="0"/>
              <a:t>to</a:t>
            </a:r>
            <a:r>
              <a:rPr kumimoji="1" lang="zh-CN" altLang="en-US" dirty="0"/>
              <a:t> </a:t>
            </a:r>
            <a:r>
              <a:rPr kumimoji="1" lang="en-US" altLang="zh-CN" dirty="0"/>
              <a:t>pass</a:t>
            </a:r>
            <a:r>
              <a:rPr kumimoji="1" lang="zh-CN" altLang="en-US" dirty="0"/>
              <a:t> </a:t>
            </a:r>
            <a:r>
              <a:rPr kumimoji="1" lang="en-US" altLang="zh-CN" dirty="0"/>
              <a:t>Google's</a:t>
            </a:r>
            <a:r>
              <a:rPr kumimoji="1" lang="zh-CN" altLang="en-US" dirty="0"/>
              <a:t> </a:t>
            </a:r>
            <a:r>
              <a:rPr kumimoji="1" lang="en-US" altLang="zh-CN" dirty="0"/>
              <a:t>test.</a:t>
            </a:r>
          </a:p>
          <a:p>
            <a:r>
              <a:rPr kumimoji="1" lang="en-US" altLang="zh-CN" dirty="0"/>
              <a:t>On</a:t>
            </a:r>
            <a:r>
              <a:rPr kumimoji="1" lang="zh-CN" altLang="en-US" dirty="0"/>
              <a:t> </a:t>
            </a:r>
            <a:r>
              <a:rPr kumimoji="1" lang="en-US" altLang="zh-CN" dirty="0"/>
              <a:t>mobile</a:t>
            </a:r>
            <a:r>
              <a:rPr kumimoji="1" lang="zh-CN" altLang="en-US" dirty="0"/>
              <a:t> </a:t>
            </a:r>
            <a:r>
              <a:rPr kumimoji="1" lang="en-US" altLang="zh-CN" dirty="0"/>
              <a:t>phone,</a:t>
            </a:r>
            <a:r>
              <a:rPr kumimoji="1" lang="zh-CN" altLang="en-US" dirty="0"/>
              <a:t> </a:t>
            </a:r>
            <a:r>
              <a:rPr kumimoji="1" lang="en-US" altLang="zh-CN" dirty="0"/>
              <a:t>most</a:t>
            </a:r>
            <a:r>
              <a:rPr kumimoji="1" lang="zh-CN" altLang="en-US" dirty="0"/>
              <a:t> </a:t>
            </a:r>
            <a:r>
              <a:rPr kumimoji="1" lang="en-US" altLang="zh-CN" dirty="0"/>
              <a:t>TEE</a:t>
            </a:r>
            <a:r>
              <a:rPr kumimoji="1" lang="zh-CN" altLang="en-US" dirty="0"/>
              <a:t> </a:t>
            </a:r>
            <a:r>
              <a:rPr kumimoji="1" lang="en-US" altLang="zh-CN" dirty="0"/>
              <a:t>are</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ARM</a:t>
            </a:r>
            <a:r>
              <a:rPr kumimoji="1" lang="zh-CN" altLang="en-US" dirty="0"/>
              <a:t> </a:t>
            </a:r>
            <a:r>
              <a:rPr kumimoji="1" lang="en-US" altLang="zh-CN" dirty="0" err="1"/>
              <a:t>TrustZone</a:t>
            </a:r>
            <a:r>
              <a:rPr kumimoji="1" lang="en-US" altLang="zh-CN" dirty="0"/>
              <a:t>.</a:t>
            </a:r>
          </a:p>
          <a:p>
            <a:r>
              <a:rPr kumimoji="1" lang="en-US" altLang="zh-CN" dirty="0" err="1"/>
              <a:t>TrustZone</a:t>
            </a:r>
            <a:r>
              <a:rPr kumimoji="1" lang="zh-CN" altLang="en-US" dirty="0"/>
              <a:t> </a:t>
            </a:r>
            <a:r>
              <a:rPr kumimoji="1" lang="en-US" altLang="zh-CN" dirty="0"/>
              <a:t>divides</a:t>
            </a:r>
            <a:r>
              <a:rPr kumimoji="1" lang="zh-CN" altLang="en-US" dirty="0"/>
              <a:t> </a:t>
            </a:r>
            <a:r>
              <a:rPr kumimoji="1" lang="en-US" altLang="zh-CN" dirty="0"/>
              <a:t>one</a:t>
            </a:r>
            <a:r>
              <a:rPr kumimoji="1" lang="zh-CN" altLang="en-US" dirty="0"/>
              <a:t> </a:t>
            </a:r>
            <a:r>
              <a:rPr kumimoji="1" lang="en-US" altLang="zh-CN" dirty="0"/>
              <a:t>system</a:t>
            </a:r>
            <a:r>
              <a:rPr kumimoji="1" lang="zh-CN" altLang="en-US" dirty="0"/>
              <a:t> </a:t>
            </a:r>
            <a:r>
              <a:rPr kumimoji="1" lang="en-US" altLang="zh-CN" dirty="0"/>
              <a:t>to</a:t>
            </a:r>
            <a:r>
              <a:rPr kumimoji="1" lang="zh-CN" altLang="en-US" dirty="0"/>
              <a:t> </a:t>
            </a:r>
            <a:r>
              <a:rPr kumimoji="1" lang="en-US" altLang="zh-CN" dirty="0"/>
              <a:t>two</a:t>
            </a:r>
            <a:r>
              <a:rPr kumimoji="1" lang="zh-CN" altLang="en-US" dirty="0"/>
              <a:t> </a:t>
            </a:r>
            <a:r>
              <a:rPr kumimoji="1" lang="en-US" altLang="zh-CN" dirty="0"/>
              <a:t>worlds:</a:t>
            </a:r>
            <a:r>
              <a:rPr kumimoji="1" lang="zh-CN" altLang="en-US" dirty="0"/>
              <a:t> </a:t>
            </a:r>
            <a:r>
              <a:rPr kumimoji="1" lang="en-US" altLang="zh-CN" dirty="0"/>
              <a:t>xxx</a:t>
            </a:r>
            <a:r>
              <a:rPr kumimoji="1" lang="zh-CN" altLang="en-US" dirty="0"/>
              <a:t> </a:t>
            </a:r>
            <a:r>
              <a:rPr kumimoji="1" lang="en-US" altLang="zh-CN" dirty="0"/>
              <a:t>and</a:t>
            </a:r>
            <a:r>
              <a:rPr kumimoji="1" lang="zh-CN" altLang="en-US" dirty="0"/>
              <a:t> </a:t>
            </a:r>
            <a:r>
              <a:rPr kumimoji="1" lang="en-US" altLang="zh-CN" dirty="0"/>
              <a:t>xxx.</a:t>
            </a:r>
          </a:p>
          <a:p>
            <a:r>
              <a:rPr kumimoji="1" lang="en-US" altLang="zh-CN" dirty="0"/>
              <a:t>The</a:t>
            </a:r>
            <a:r>
              <a:rPr kumimoji="1" lang="zh-CN" altLang="en-US" dirty="0"/>
              <a:t> </a:t>
            </a:r>
            <a:r>
              <a:rPr kumimoji="1" lang="en-US" altLang="zh-CN" dirty="0"/>
              <a:t>normal</a:t>
            </a:r>
            <a:r>
              <a:rPr kumimoji="1" lang="zh-CN" altLang="en-US" dirty="0"/>
              <a:t> </a:t>
            </a:r>
            <a:r>
              <a:rPr kumimoji="1" lang="en-US" altLang="zh-CN" dirty="0"/>
              <a:t>world,</a:t>
            </a:r>
            <a:r>
              <a:rPr kumimoji="1" lang="zh-CN" altLang="en-US" dirty="0"/>
              <a:t> </a:t>
            </a:r>
            <a:r>
              <a:rPr kumimoji="1" lang="en-US" altLang="zh-CN" dirty="0"/>
              <a:t>aka</a:t>
            </a:r>
            <a:r>
              <a:rPr kumimoji="1" lang="zh-CN" altLang="en-US" dirty="0"/>
              <a:t> </a:t>
            </a:r>
            <a:r>
              <a:rPr kumimoji="1" lang="en-US" altLang="zh-CN" dirty="0"/>
              <a:t>REE,</a:t>
            </a:r>
            <a:r>
              <a:rPr kumimoji="1" lang="zh-CN" altLang="en-US" dirty="0"/>
              <a:t> </a:t>
            </a:r>
            <a:r>
              <a:rPr kumimoji="1" lang="en-US" altLang="zh-CN" dirty="0"/>
              <a:t>runs</a:t>
            </a:r>
            <a:r>
              <a:rPr kumimoji="1" lang="zh-CN" altLang="en-US" dirty="0"/>
              <a:t> </a:t>
            </a:r>
            <a:r>
              <a:rPr kumimoji="1" lang="en-US" altLang="zh-CN" dirty="0"/>
              <a:t>rich</a:t>
            </a:r>
            <a:r>
              <a:rPr kumimoji="1" lang="zh-CN" altLang="en-US" dirty="0"/>
              <a:t> </a:t>
            </a:r>
            <a:r>
              <a:rPr kumimoji="1" lang="en-US" altLang="zh-CN" dirty="0"/>
              <a:t>OS</a:t>
            </a:r>
            <a:r>
              <a:rPr kumimoji="1" lang="zh-CN" altLang="en-US" dirty="0"/>
              <a:t> </a:t>
            </a:r>
            <a:r>
              <a:rPr kumimoji="1" lang="en-US" altLang="zh-CN" dirty="0"/>
              <a:t>like</a:t>
            </a:r>
            <a:r>
              <a:rPr kumimoji="1" lang="zh-CN" altLang="en-US" dirty="0"/>
              <a:t> </a:t>
            </a:r>
            <a:r>
              <a:rPr kumimoji="1" lang="en-US" altLang="zh-CN" dirty="0"/>
              <a:t>Android</a:t>
            </a:r>
            <a:r>
              <a:rPr kumimoji="1" lang="zh-CN" altLang="en-US" dirty="0"/>
              <a:t> </a:t>
            </a:r>
            <a:r>
              <a:rPr kumimoji="1" lang="en-US" altLang="zh-CN" dirty="0"/>
              <a:t>or</a:t>
            </a:r>
            <a:r>
              <a:rPr kumimoji="1" lang="zh-CN" altLang="en-US" dirty="0"/>
              <a:t> </a:t>
            </a:r>
            <a:r>
              <a:rPr kumimoji="1" lang="en-US" altLang="zh-CN" dirty="0"/>
              <a:t>iOS.</a:t>
            </a:r>
            <a:r>
              <a:rPr kumimoji="1" lang="zh-CN" altLang="en-US" dirty="0"/>
              <a:t> </a:t>
            </a:r>
            <a:r>
              <a:rPr kumimoji="1" lang="en-US" altLang="zh-CN" dirty="0"/>
              <a:t>It</a:t>
            </a:r>
            <a:r>
              <a:rPr kumimoji="1" lang="zh-CN" altLang="en-US" dirty="0"/>
              <a:t> </a:t>
            </a:r>
            <a:r>
              <a:rPr kumimoji="1" lang="en-US" altLang="zh-CN" dirty="0"/>
              <a:t>has</a:t>
            </a:r>
            <a:r>
              <a:rPr kumimoji="1" lang="zh-CN" altLang="en-US" dirty="0"/>
              <a:t> </a:t>
            </a:r>
            <a:r>
              <a:rPr kumimoji="1" lang="en-US" altLang="zh-CN" dirty="0"/>
              <a:t>three</a:t>
            </a:r>
            <a:r>
              <a:rPr kumimoji="1" lang="zh-CN" altLang="en-US" dirty="0"/>
              <a:t> </a:t>
            </a:r>
            <a:r>
              <a:rPr kumimoji="1" lang="en-US" altLang="zh-CN" dirty="0"/>
              <a:t>layers:</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hypervisor,</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kernel</a:t>
            </a:r>
            <a:r>
              <a:rPr kumimoji="1" lang="zh-CN" altLang="en-US" dirty="0"/>
              <a:t> </a:t>
            </a:r>
            <a:r>
              <a:rPr kumimoji="1" lang="en-US" altLang="zh-CN" dirty="0"/>
              <a:t>and</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application.</a:t>
            </a:r>
          </a:p>
          <a:p>
            <a:r>
              <a:rPr kumimoji="1" lang="en-US" altLang="zh-CN" dirty="0"/>
              <a:t>The</a:t>
            </a:r>
            <a:r>
              <a:rPr kumimoji="1" lang="zh-CN" altLang="en-US" dirty="0"/>
              <a:t> </a:t>
            </a:r>
            <a:r>
              <a:rPr kumimoji="1" lang="en-US" altLang="zh-CN" dirty="0"/>
              <a:t>secure</a:t>
            </a:r>
            <a:r>
              <a:rPr kumimoji="1" lang="zh-CN" altLang="en-US" dirty="0"/>
              <a:t> </a:t>
            </a:r>
            <a:r>
              <a:rPr kumimoji="1" lang="en-US" altLang="zh-CN" dirty="0"/>
              <a:t>world,</a:t>
            </a:r>
            <a:r>
              <a:rPr kumimoji="1" lang="zh-CN" altLang="en-US" dirty="0"/>
              <a:t> </a:t>
            </a:r>
            <a:r>
              <a:rPr kumimoji="1" lang="en-US" altLang="zh-CN" dirty="0"/>
              <a:t>aka</a:t>
            </a:r>
            <a:r>
              <a:rPr kumimoji="1" lang="zh-CN" altLang="en-US" dirty="0"/>
              <a:t> </a:t>
            </a:r>
            <a:r>
              <a:rPr kumimoji="1" lang="en-US" altLang="zh-CN" dirty="0"/>
              <a:t>TEE,</a:t>
            </a:r>
            <a:r>
              <a:rPr kumimoji="1" lang="zh-CN" altLang="en-US" dirty="0"/>
              <a:t> </a:t>
            </a:r>
            <a:r>
              <a:rPr kumimoji="1" lang="en-US" altLang="zh-CN" dirty="0"/>
              <a:t>has</a:t>
            </a:r>
            <a:r>
              <a:rPr kumimoji="1" lang="zh-CN" altLang="en-US" dirty="0"/>
              <a:t> </a:t>
            </a:r>
            <a:r>
              <a:rPr kumimoji="1" lang="en-US" altLang="zh-CN" dirty="0"/>
              <a:t>three</a:t>
            </a:r>
            <a:r>
              <a:rPr kumimoji="1" lang="zh-CN" altLang="en-US" dirty="0"/>
              <a:t> </a:t>
            </a:r>
            <a:r>
              <a:rPr kumimoji="1" lang="en-US" altLang="zh-CN" dirty="0"/>
              <a:t>layers:</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TEE</a:t>
            </a:r>
            <a:r>
              <a:rPr kumimoji="1" lang="zh-CN" altLang="en-US" dirty="0"/>
              <a:t> </a:t>
            </a:r>
            <a:r>
              <a:rPr kumimoji="1" lang="en-US" altLang="zh-CN" dirty="0"/>
              <a:t>OS</a:t>
            </a:r>
            <a:r>
              <a:rPr kumimoji="1" lang="zh-CN" altLang="en-US" dirty="0"/>
              <a:t> </a:t>
            </a:r>
            <a:r>
              <a:rPr kumimoji="1" lang="en-US" altLang="zh-CN" dirty="0"/>
              <a:t>and</a:t>
            </a:r>
            <a:r>
              <a:rPr kumimoji="1" lang="zh-CN" altLang="en-US" dirty="0"/>
              <a:t> </a:t>
            </a:r>
            <a:r>
              <a:rPr kumimoji="1" lang="en-US" altLang="zh-CN" dirty="0"/>
              <a:t>one</a:t>
            </a:r>
            <a:r>
              <a:rPr kumimoji="1" lang="zh-CN" altLang="en-US" dirty="0"/>
              <a:t> </a:t>
            </a:r>
            <a:r>
              <a:rPr kumimoji="1" lang="en-US" altLang="zh-CN" dirty="0"/>
              <a:t>for</a:t>
            </a:r>
            <a:r>
              <a:rPr kumimoji="1" lang="zh-CN" altLang="en-US" dirty="0"/>
              <a:t> </a:t>
            </a:r>
            <a:r>
              <a:rPr kumimoji="1" lang="en-US" altLang="zh-CN" dirty="0"/>
              <a:t>TEE</a:t>
            </a:r>
            <a:r>
              <a:rPr kumimoji="1" lang="zh-CN" altLang="en-US" dirty="0"/>
              <a:t> </a:t>
            </a:r>
            <a:r>
              <a:rPr kumimoji="1" lang="en-US" altLang="zh-CN" dirty="0"/>
              <a:t>applications.</a:t>
            </a:r>
          </a:p>
          <a:p>
            <a:r>
              <a:rPr kumimoji="1" lang="en-US" altLang="zh-CN" dirty="0"/>
              <a:t>There</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special</a:t>
            </a:r>
            <a:r>
              <a:rPr kumimoji="1" lang="zh-CN" altLang="en-US" dirty="0"/>
              <a:t> </a:t>
            </a:r>
            <a:r>
              <a:rPr kumimoji="1" lang="en-US" altLang="zh-CN" dirty="0"/>
              <a:t>layer,</a:t>
            </a:r>
            <a:r>
              <a:rPr kumimoji="1" lang="zh-CN" altLang="en-US" dirty="0"/>
              <a:t> </a:t>
            </a:r>
            <a:r>
              <a:rPr kumimoji="1" lang="en-US" altLang="zh-CN" dirty="0"/>
              <a:t>called</a:t>
            </a:r>
            <a:r>
              <a:rPr kumimoji="1" lang="zh-CN" altLang="en-US" dirty="0"/>
              <a:t> </a:t>
            </a:r>
            <a:r>
              <a:rPr kumimoji="1" lang="en-US" altLang="zh-CN" dirty="0"/>
              <a:t>monitor</a:t>
            </a:r>
            <a:r>
              <a:rPr kumimoji="1" lang="zh-CN" altLang="en-US" dirty="0"/>
              <a:t> </a:t>
            </a:r>
            <a:r>
              <a:rPr kumimoji="1" lang="en-US" altLang="zh-CN" dirty="0"/>
              <a:t>mode</a:t>
            </a:r>
            <a:r>
              <a:rPr kumimoji="1" lang="zh-CN" altLang="en-US" dirty="0"/>
              <a:t> </a:t>
            </a:r>
            <a:r>
              <a:rPr kumimoji="1" lang="en-US" altLang="zh-CN" dirty="0"/>
              <a:t>or</a:t>
            </a:r>
            <a:r>
              <a:rPr kumimoji="1" lang="zh-CN" altLang="en-US" dirty="0"/>
              <a:t> </a:t>
            </a:r>
            <a:r>
              <a:rPr kumimoji="1" lang="en-US" altLang="zh-CN" dirty="0"/>
              <a:t>s-EL3,</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for</a:t>
            </a:r>
            <a:r>
              <a:rPr kumimoji="1" lang="zh-CN" altLang="en-US" dirty="0"/>
              <a:t> </a:t>
            </a:r>
            <a:r>
              <a:rPr kumimoji="1" lang="en-US" altLang="zh-CN" dirty="0"/>
              <a:t>switching</a:t>
            </a:r>
            <a:r>
              <a:rPr kumimoji="1" lang="zh-CN" altLang="en-US" dirty="0"/>
              <a:t> </a:t>
            </a:r>
            <a:r>
              <a:rPr kumimoji="1" lang="en-US" altLang="zh-CN" dirty="0"/>
              <a:t>between</a:t>
            </a:r>
            <a:r>
              <a:rPr kumimoji="1" lang="zh-CN" altLang="en-US" dirty="0"/>
              <a:t> </a:t>
            </a:r>
            <a:r>
              <a:rPr kumimoji="1" lang="en-US" altLang="zh-CN" dirty="0"/>
              <a:t>the</a:t>
            </a:r>
            <a:r>
              <a:rPr kumimoji="1" lang="zh-CN" altLang="en-US" dirty="0"/>
              <a:t> </a:t>
            </a:r>
            <a:r>
              <a:rPr kumimoji="1" lang="en-US" altLang="zh-CN" dirty="0"/>
              <a:t>two</a:t>
            </a:r>
            <a:r>
              <a:rPr kumimoji="1" lang="zh-CN" altLang="en-US" dirty="0"/>
              <a:t> </a:t>
            </a:r>
            <a:r>
              <a:rPr kumimoji="1" lang="en-US" altLang="zh-CN" dirty="0"/>
              <a:t>worlds.</a:t>
            </a:r>
            <a:r>
              <a:rPr kumimoji="1" lang="zh-CN" altLang="en-US" dirty="0"/>
              <a:t> </a:t>
            </a:r>
            <a:r>
              <a:rPr kumimoji="1" lang="en-US" altLang="zh-CN" dirty="0"/>
              <a:t>It</a:t>
            </a:r>
            <a:r>
              <a:rPr kumimoji="1" lang="zh-CN" altLang="en-US" dirty="0"/>
              <a:t> </a:t>
            </a:r>
            <a:r>
              <a:rPr kumimoji="1" lang="en-US" altLang="zh-CN" dirty="0"/>
              <a:t>is</a:t>
            </a:r>
            <a:r>
              <a:rPr kumimoji="1" lang="zh-CN" altLang="en-US" dirty="0"/>
              <a:t> </a:t>
            </a:r>
            <a:r>
              <a:rPr kumimoji="1" lang="en-US" altLang="zh-CN" dirty="0"/>
              <a:t>also</a:t>
            </a:r>
            <a:r>
              <a:rPr kumimoji="1" lang="zh-CN" altLang="en-US" dirty="0"/>
              <a:t> </a:t>
            </a:r>
            <a:r>
              <a:rPr kumimoji="1" lang="en-US" altLang="zh-CN" dirty="0"/>
              <a:t>part</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secure</a:t>
            </a:r>
            <a:r>
              <a:rPr kumimoji="1" lang="zh-CN" altLang="en-US" dirty="0"/>
              <a:t> </a:t>
            </a:r>
            <a:r>
              <a:rPr kumimoji="1" lang="en-US" altLang="zh-CN" dirty="0"/>
              <a:t>world</a:t>
            </a:r>
            <a:r>
              <a:rPr kumimoji="1" lang="zh-CN" altLang="en-US" dirty="0"/>
              <a:t> </a:t>
            </a:r>
            <a:r>
              <a:rPr kumimoji="1" lang="en-US" altLang="zh-CN" dirty="0"/>
              <a:t>but</a:t>
            </a:r>
            <a:r>
              <a:rPr kumimoji="1" lang="zh-CN" altLang="en-US" dirty="0"/>
              <a:t> </a:t>
            </a:r>
            <a:r>
              <a:rPr kumimoji="1" lang="en-US" altLang="zh-CN" dirty="0"/>
              <a:t>share</a:t>
            </a:r>
            <a:r>
              <a:rPr kumimoji="1" lang="zh-CN" altLang="en-US" dirty="0"/>
              <a:t> </a:t>
            </a:r>
            <a:r>
              <a:rPr kumimoji="1" lang="en-US" altLang="zh-CN" dirty="0"/>
              <a:t>the</a:t>
            </a:r>
            <a:r>
              <a:rPr kumimoji="1" lang="zh-CN" altLang="en-US" dirty="0"/>
              <a:t> </a:t>
            </a:r>
            <a:r>
              <a:rPr kumimoji="1" lang="en-US" altLang="zh-CN" dirty="0"/>
              <a:t>same</a:t>
            </a:r>
            <a:r>
              <a:rPr kumimoji="1" lang="zh-CN" altLang="en-US" dirty="0"/>
              <a:t> </a:t>
            </a:r>
            <a:r>
              <a:rPr kumimoji="1" lang="en-US" altLang="zh-CN" dirty="0"/>
              <a:t>privilege</a:t>
            </a:r>
            <a:r>
              <a:rPr kumimoji="1" lang="zh-CN" altLang="en-US" dirty="0"/>
              <a:t> </a:t>
            </a:r>
            <a:r>
              <a:rPr kumimoji="1" lang="en-US" altLang="zh-CN" dirty="0"/>
              <a:t>with</a:t>
            </a:r>
            <a:r>
              <a:rPr kumimoji="1" lang="zh-CN" altLang="en-US" dirty="0"/>
              <a:t> </a:t>
            </a:r>
            <a:r>
              <a:rPr kumimoji="1" lang="en-US" altLang="zh-CN" dirty="0"/>
              <a:t>s-EL1.</a:t>
            </a:r>
          </a:p>
          <a:p>
            <a:r>
              <a:rPr kumimoji="1" lang="en-US" altLang="zh-CN" dirty="0"/>
              <a:t>The</a:t>
            </a:r>
            <a:r>
              <a:rPr kumimoji="1" lang="zh-CN" altLang="en-US" dirty="0"/>
              <a:t> </a:t>
            </a:r>
            <a:r>
              <a:rPr kumimoji="1" lang="en-US" altLang="zh-CN" dirty="0"/>
              <a:t>switching</a:t>
            </a:r>
            <a:r>
              <a:rPr kumimoji="1" lang="zh-CN" altLang="en-US" dirty="0"/>
              <a:t> </a:t>
            </a:r>
            <a:r>
              <a:rPr kumimoji="1" lang="en-US" altLang="zh-CN" dirty="0"/>
              <a:t>is</a:t>
            </a:r>
            <a:r>
              <a:rPr kumimoji="1" lang="zh-CN" altLang="en-US" dirty="0"/>
              <a:t> </a:t>
            </a:r>
            <a:r>
              <a:rPr kumimoji="1" lang="en-US" altLang="zh-CN" dirty="0"/>
              <a:t>done</a:t>
            </a:r>
            <a:r>
              <a:rPr kumimoji="1" lang="zh-CN" altLang="en-US" dirty="0"/>
              <a:t> </a:t>
            </a:r>
            <a:r>
              <a:rPr kumimoji="1" lang="en-US" altLang="zh-CN" dirty="0"/>
              <a:t>through</a:t>
            </a:r>
            <a:r>
              <a:rPr kumimoji="1" lang="zh-CN" altLang="en-US" dirty="0"/>
              <a:t> </a:t>
            </a:r>
            <a:r>
              <a:rPr kumimoji="1" lang="en-US" altLang="zh-CN" dirty="0" err="1"/>
              <a:t>smc</a:t>
            </a:r>
            <a:r>
              <a:rPr kumimoji="1" lang="zh-CN" altLang="en-US" dirty="0"/>
              <a:t> </a:t>
            </a:r>
            <a:r>
              <a:rPr kumimoji="1" lang="en-US" altLang="zh-CN" dirty="0"/>
              <a:t>instruction.</a:t>
            </a:r>
          </a:p>
          <a:p>
            <a:r>
              <a:rPr kumimoji="1" lang="en-US" altLang="zh-CN" dirty="0"/>
              <a:t>The</a:t>
            </a:r>
            <a:r>
              <a:rPr kumimoji="1" lang="zh-CN" altLang="en-US" dirty="0"/>
              <a:t> </a:t>
            </a:r>
            <a:r>
              <a:rPr kumimoji="1" lang="en-US" altLang="zh-CN" dirty="0"/>
              <a:t>green</a:t>
            </a:r>
            <a:r>
              <a:rPr kumimoji="1" lang="zh-CN" altLang="en-US" dirty="0"/>
              <a:t> </a:t>
            </a:r>
            <a:r>
              <a:rPr kumimoji="1" lang="en-US" altLang="zh-CN" dirty="0"/>
              <a:t>part</a:t>
            </a:r>
            <a:r>
              <a:rPr kumimoji="1" lang="zh-CN" altLang="en-US" dirty="0"/>
              <a:t> </a:t>
            </a:r>
            <a:r>
              <a:rPr kumimoji="1" lang="en-US" altLang="zh-CN" dirty="0"/>
              <a:t>is</a:t>
            </a:r>
            <a:r>
              <a:rPr kumimoji="1" lang="zh-CN" altLang="en-US" dirty="0"/>
              <a:t> </a:t>
            </a:r>
            <a:r>
              <a:rPr kumimoji="1" lang="en-US" altLang="zh-CN" dirty="0"/>
              <a:t>TEE,</a:t>
            </a:r>
            <a:r>
              <a:rPr kumimoji="1" lang="zh-CN" altLang="en-US" dirty="0"/>
              <a:t> </a:t>
            </a:r>
            <a:r>
              <a:rPr kumimoji="1" lang="en-US" altLang="zh-CN" dirty="0"/>
              <a:t>which</a:t>
            </a:r>
            <a:r>
              <a:rPr kumimoji="1" lang="zh-CN" altLang="en-US" dirty="0"/>
              <a:t> </a:t>
            </a:r>
            <a:r>
              <a:rPr kumimoji="1" lang="en-US" altLang="zh-CN" dirty="0"/>
              <a:t>is</a:t>
            </a:r>
            <a:r>
              <a:rPr kumimoji="1" lang="zh-CN" altLang="en-US" dirty="0"/>
              <a:t> </a:t>
            </a:r>
            <a:r>
              <a:rPr kumimoji="1" lang="en-US" altLang="zh-CN" dirty="0"/>
              <a:t>an</a:t>
            </a:r>
            <a:r>
              <a:rPr kumimoji="1" lang="zh-CN" altLang="en-US" dirty="0"/>
              <a:t> </a:t>
            </a:r>
            <a:r>
              <a:rPr kumimoji="1" lang="en-US" altLang="zh-CN" dirty="0"/>
              <a:t>isolated</a:t>
            </a:r>
            <a:r>
              <a:rPr kumimoji="1" lang="zh-CN" altLang="en-US" dirty="0"/>
              <a:t> </a:t>
            </a:r>
            <a:r>
              <a:rPr kumimoji="1" lang="en-US" altLang="zh-CN" dirty="0"/>
              <a:t>environment</a:t>
            </a:r>
            <a:r>
              <a:rPr kumimoji="1" lang="zh-CN" altLang="en-US" dirty="0"/>
              <a:t> </a:t>
            </a:r>
            <a:r>
              <a:rPr kumimoji="1" lang="en-US" altLang="zh-CN" dirty="0"/>
              <a:t>with</a:t>
            </a:r>
            <a:r>
              <a:rPr kumimoji="1" lang="zh-CN" altLang="en-US" dirty="0"/>
              <a:t> </a:t>
            </a:r>
            <a:r>
              <a:rPr kumimoji="1" lang="en-US" altLang="zh-CN" dirty="0"/>
              <a:t>higher</a:t>
            </a:r>
            <a:r>
              <a:rPr kumimoji="1" lang="zh-CN" altLang="en-US" dirty="0"/>
              <a:t> </a:t>
            </a:r>
            <a:r>
              <a:rPr kumimoji="1" lang="en-US" altLang="zh-CN" dirty="0"/>
              <a:t>privileged</a:t>
            </a:r>
            <a:r>
              <a:rPr kumimoji="1" lang="zh-CN" altLang="en-US" dirty="0"/>
              <a:t> </a:t>
            </a:r>
            <a:r>
              <a:rPr kumimoji="1" lang="en-US" altLang="zh-CN" dirty="0"/>
              <a:t>than</a:t>
            </a:r>
            <a:r>
              <a:rPr kumimoji="1" lang="zh-CN" altLang="en-US" dirty="0"/>
              <a:t> </a:t>
            </a:r>
            <a:r>
              <a:rPr kumimoji="1" lang="en-US" altLang="zh-CN" dirty="0"/>
              <a:t>the</a:t>
            </a:r>
            <a:r>
              <a:rPr kumimoji="1" lang="zh-CN" altLang="en-US" dirty="0"/>
              <a:t> </a:t>
            </a:r>
            <a:r>
              <a:rPr kumimoji="1" lang="en-US" altLang="zh-CN" dirty="0"/>
              <a:t>REE.</a:t>
            </a:r>
          </a:p>
          <a:p>
            <a:r>
              <a:rPr kumimoji="1" lang="en-US" altLang="zh-CN" dirty="0"/>
              <a:t>It</a:t>
            </a:r>
            <a:r>
              <a:rPr kumimoji="1" lang="zh-CN" altLang="en-US" dirty="0"/>
              <a:t> </a:t>
            </a:r>
            <a:r>
              <a:rPr kumimoji="1" lang="en-US" altLang="zh-CN" dirty="0"/>
              <a:t>means</a:t>
            </a:r>
            <a:r>
              <a:rPr kumimoji="1" lang="zh-CN" altLang="en-US" dirty="0"/>
              <a:t> </a:t>
            </a:r>
            <a:r>
              <a:rPr kumimoji="1" lang="en-US" altLang="zh-CN" dirty="0"/>
              <a:t>that</a:t>
            </a:r>
            <a:r>
              <a:rPr kumimoji="1" lang="zh-CN" altLang="en-US" dirty="0"/>
              <a:t> </a:t>
            </a:r>
            <a:r>
              <a:rPr kumimoji="1" lang="en-US" altLang="zh-CN" dirty="0"/>
              <a:t>xxx</a:t>
            </a:r>
          </a:p>
          <a:p>
            <a:r>
              <a:rPr kumimoji="1" lang="en-US" altLang="zh-CN" dirty="0"/>
              <a:t>The</a:t>
            </a:r>
            <a:r>
              <a:rPr kumimoji="1" lang="zh-CN" altLang="en-US" dirty="0"/>
              <a:t> </a:t>
            </a:r>
            <a:r>
              <a:rPr kumimoji="1" lang="en-US" altLang="zh-CN" dirty="0"/>
              <a:t>TEE</a:t>
            </a:r>
            <a:r>
              <a:rPr kumimoji="1" lang="zh-CN" altLang="en-US" dirty="0"/>
              <a:t> </a:t>
            </a:r>
            <a:r>
              <a:rPr kumimoji="1" lang="en-US" altLang="zh-CN" dirty="0"/>
              <a:t>is</a:t>
            </a:r>
            <a:r>
              <a:rPr kumimoji="1" lang="zh-CN" altLang="en-US" dirty="0"/>
              <a:t> </a:t>
            </a:r>
            <a:r>
              <a:rPr kumimoji="1" lang="en-US" altLang="zh-CN" dirty="0"/>
              <a:t>designed</a:t>
            </a:r>
            <a:r>
              <a:rPr kumimoji="1" lang="zh-CN" altLang="en-US" dirty="0"/>
              <a:t> </a:t>
            </a:r>
            <a:r>
              <a:rPr kumimoji="1" lang="en-US" altLang="zh-CN" dirty="0"/>
              <a:t>to</a:t>
            </a:r>
            <a:r>
              <a:rPr kumimoji="1" lang="zh-CN" altLang="en-US" dirty="0"/>
              <a:t> </a:t>
            </a:r>
            <a:r>
              <a:rPr kumimoji="1" lang="en-US" altLang="zh-CN" dirty="0"/>
              <a:t>xxx,</a:t>
            </a:r>
            <a:r>
              <a:rPr kumimoji="1" lang="zh-CN" altLang="en-US" dirty="0"/>
              <a:t> </a:t>
            </a:r>
            <a:r>
              <a:rPr kumimoji="1" lang="en-US" altLang="zh-CN" dirty="0"/>
              <a:t>its</a:t>
            </a:r>
            <a:r>
              <a:rPr kumimoji="1" lang="zh-CN" altLang="en-US" dirty="0"/>
              <a:t> </a:t>
            </a:r>
            <a:r>
              <a:rPr kumimoji="1" lang="en-US" altLang="zh-CN" dirty="0"/>
              <a:t>typical</a:t>
            </a:r>
            <a:r>
              <a:rPr kumimoji="1" lang="zh-CN" altLang="en-US" dirty="0"/>
              <a:t> </a:t>
            </a:r>
            <a:r>
              <a:rPr kumimoji="1" lang="en-US" altLang="zh-CN" dirty="0"/>
              <a:t>usage</a:t>
            </a:r>
            <a:r>
              <a:rPr kumimoji="1" lang="zh-CN" altLang="en-US" dirty="0"/>
              <a:t> </a:t>
            </a:r>
            <a:r>
              <a:rPr kumimoji="1" lang="en-US" altLang="zh-CN" dirty="0"/>
              <a:t>is</a:t>
            </a:r>
            <a:r>
              <a:rPr kumimoji="1" lang="zh-CN" altLang="en-US" dirty="0"/>
              <a:t> </a:t>
            </a:r>
            <a:r>
              <a:rPr kumimoji="1" lang="en-US" altLang="zh-CN" dirty="0"/>
              <a:t>xxx.</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52</a:t>
            </a:fld>
            <a:endParaRPr lang="zh-CN" altLang="en-US"/>
          </a:p>
        </p:txBody>
      </p:sp>
    </p:spTree>
    <p:extLst>
      <p:ext uri="{BB962C8B-B14F-4D97-AF65-F5344CB8AC3E}">
        <p14:creationId xmlns:p14="http://schemas.microsoft.com/office/powerpoint/2010/main" val="2090810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a:t>
            </a:r>
            <a:r>
              <a:rPr kumimoji="1" lang="zh-CN" altLang="en-US" dirty="0"/>
              <a:t> </a:t>
            </a:r>
            <a:r>
              <a:rPr kumimoji="1" lang="en-US" altLang="zh-CN" dirty="0"/>
              <a:t>the</a:t>
            </a:r>
            <a:r>
              <a:rPr kumimoji="1" lang="zh-CN" altLang="en-US" dirty="0"/>
              <a:t> </a:t>
            </a:r>
            <a:r>
              <a:rPr kumimoji="1" lang="en-US" altLang="zh-CN" dirty="0"/>
              <a:t>openness</a:t>
            </a:r>
            <a:r>
              <a:rPr kumimoji="1" lang="zh-CN" altLang="en-US" dirty="0"/>
              <a:t> </a:t>
            </a:r>
            <a:r>
              <a:rPr kumimoji="1" lang="en-US" altLang="zh-CN" dirty="0"/>
              <a:t>also</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fragmentation.</a:t>
            </a:r>
          </a:p>
          <a:p>
            <a:r>
              <a:rPr kumimoji="1" lang="en-US" altLang="zh-CN" dirty="0"/>
              <a:t>Nowadays,</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many</a:t>
            </a:r>
            <a:r>
              <a:rPr kumimoji="1" lang="zh-CN" altLang="en-US" dirty="0"/>
              <a:t> </a:t>
            </a:r>
            <a:r>
              <a:rPr kumimoji="1" lang="en-US" altLang="zh-CN" dirty="0"/>
              <a:t>different</a:t>
            </a:r>
            <a:r>
              <a:rPr kumimoji="1" lang="zh-CN" altLang="en-US" dirty="0"/>
              <a:t> </a:t>
            </a:r>
            <a:r>
              <a:rPr kumimoji="1" lang="en-US" altLang="zh-CN" dirty="0"/>
              <a:t>kinds</a:t>
            </a:r>
            <a:r>
              <a:rPr kumimoji="1" lang="zh-CN" altLang="en-US" dirty="0"/>
              <a:t> </a:t>
            </a:r>
            <a:r>
              <a:rPr kumimoji="1" lang="en-US" altLang="zh-CN" dirty="0"/>
              <a:t>of</a:t>
            </a:r>
            <a:r>
              <a:rPr kumimoji="1" lang="zh-CN" altLang="en-US" dirty="0"/>
              <a:t> </a:t>
            </a:r>
            <a:r>
              <a:rPr kumimoji="1" lang="en-US" altLang="zh-CN" dirty="0"/>
              <a:t>TEE</a:t>
            </a:r>
            <a:r>
              <a:rPr kumimoji="1" lang="zh-CN" altLang="en-US" dirty="0"/>
              <a:t> </a:t>
            </a:r>
            <a:r>
              <a:rPr kumimoji="1" lang="en-US" altLang="zh-CN" dirty="0"/>
              <a:t>OS,</a:t>
            </a:r>
            <a:r>
              <a:rPr kumimoji="1" lang="zh-CN" altLang="en-US" dirty="0"/>
              <a:t> </a:t>
            </a:r>
            <a:r>
              <a:rPr kumimoji="1" lang="en-US" altLang="zh-CN" dirty="0"/>
              <a:t>from</a:t>
            </a:r>
            <a:r>
              <a:rPr kumimoji="1" lang="zh-CN" altLang="en-US" dirty="0"/>
              <a:t> </a:t>
            </a:r>
            <a:r>
              <a:rPr kumimoji="1" lang="en-US" altLang="zh-CN" dirty="0"/>
              <a:t>different</a:t>
            </a:r>
            <a:r>
              <a:rPr kumimoji="1" lang="zh-CN" altLang="en-US" dirty="0"/>
              <a:t> </a:t>
            </a:r>
            <a:r>
              <a:rPr kumimoji="1" lang="en-US" altLang="zh-CN" dirty="0"/>
              <a:t>venders.</a:t>
            </a:r>
          </a:p>
          <a:p>
            <a:r>
              <a:rPr kumimoji="1" lang="en-US" altLang="zh-CN" dirty="0"/>
              <a:t>Also,</a:t>
            </a:r>
            <a:r>
              <a:rPr kumimoji="1" lang="zh-CN" altLang="en-US" dirty="0"/>
              <a:t> </a:t>
            </a:r>
            <a:r>
              <a:rPr kumimoji="1" lang="en-US" altLang="zh-CN" dirty="0"/>
              <a:t>many</a:t>
            </a:r>
            <a:r>
              <a:rPr kumimoji="1" lang="zh-CN" altLang="en-US" dirty="0"/>
              <a:t> </a:t>
            </a:r>
            <a:r>
              <a:rPr kumimoji="1" lang="en-US" altLang="zh-CN" dirty="0"/>
              <a:t>other</a:t>
            </a:r>
            <a:r>
              <a:rPr kumimoji="1" lang="zh-CN" altLang="en-US" dirty="0"/>
              <a:t> </a:t>
            </a:r>
            <a:r>
              <a:rPr kumimoji="1" lang="en-US" altLang="zh-CN" dirty="0"/>
              <a:t>implementations</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OP-TEE.</a:t>
            </a:r>
          </a:p>
          <a:p>
            <a:r>
              <a:rPr kumimoji="1" lang="en-US" altLang="zh-CN" dirty="0"/>
              <a:t>This</a:t>
            </a:r>
            <a:r>
              <a:rPr kumimoji="1" lang="zh-CN" altLang="en-US" dirty="0"/>
              <a:t> </a:t>
            </a:r>
            <a:r>
              <a:rPr kumimoji="1" lang="en-US" altLang="zh-CN" dirty="0"/>
              <a:t>is</a:t>
            </a:r>
            <a:r>
              <a:rPr kumimoji="1" lang="zh-CN" altLang="en-US" dirty="0"/>
              <a:t> </a:t>
            </a:r>
            <a:r>
              <a:rPr kumimoji="1" lang="en-US" altLang="zh-CN" dirty="0"/>
              <a:t>not</a:t>
            </a:r>
            <a:r>
              <a:rPr kumimoji="1" lang="zh-CN" altLang="en-US" dirty="0"/>
              <a:t> </a:t>
            </a:r>
            <a:r>
              <a:rPr kumimoji="1" lang="en-US" altLang="zh-CN" dirty="0"/>
              <a:t>a</a:t>
            </a:r>
            <a:r>
              <a:rPr kumimoji="1" lang="zh-CN" altLang="en-US" dirty="0"/>
              <a:t> </a:t>
            </a:r>
            <a:r>
              <a:rPr kumimoji="1" lang="en-US" altLang="zh-CN" dirty="0"/>
              <a:t>good</a:t>
            </a:r>
            <a:r>
              <a:rPr kumimoji="1" lang="zh-CN" altLang="en-US" dirty="0"/>
              <a:t> </a:t>
            </a:r>
            <a:r>
              <a:rPr kumimoji="1" lang="en-US" altLang="zh-CN" dirty="0"/>
              <a:t>news</a:t>
            </a:r>
            <a:r>
              <a:rPr kumimoji="1" lang="zh-CN" altLang="en-US" dirty="0"/>
              <a:t> </a:t>
            </a:r>
            <a:r>
              <a:rPr kumimoji="1" lang="en-US" altLang="zh-CN" dirty="0"/>
              <a:t>for</a:t>
            </a:r>
            <a:r>
              <a:rPr kumimoji="1" lang="zh-CN" altLang="en-US" dirty="0"/>
              <a:t> </a:t>
            </a:r>
            <a:r>
              <a:rPr kumimoji="1" lang="en-US" altLang="zh-CN" dirty="0"/>
              <a:t>trusted</a:t>
            </a:r>
            <a:r>
              <a:rPr kumimoji="1" lang="zh-CN" altLang="en-US" dirty="0"/>
              <a:t> </a:t>
            </a:r>
            <a:r>
              <a:rPr kumimoji="1" lang="en-US" altLang="zh-CN" dirty="0"/>
              <a:t>app</a:t>
            </a:r>
            <a:r>
              <a:rPr kumimoji="1" lang="zh-CN" altLang="en-US" dirty="0"/>
              <a:t> </a:t>
            </a:r>
            <a:r>
              <a:rPr kumimoji="1" lang="en-US" altLang="zh-CN" dirty="0"/>
              <a:t>developers,</a:t>
            </a:r>
            <a:r>
              <a:rPr kumimoji="1" lang="zh-CN" altLang="en-US" dirty="0"/>
              <a:t> </a:t>
            </a:r>
            <a:r>
              <a:rPr kumimoji="1" lang="en-US" altLang="zh-CN" dirty="0"/>
              <a:t>since</a:t>
            </a:r>
            <a:r>
              <a:rPr kumimoji="1" lang="zh-CN" altLang="en-US" dirty="0"/>
              <a:t> </a:t>
            </a:r>
            <a:r>
              <a:rPr kumimoji="1" lang="en-US" altLang="zh-CN" dirty="0"/>
              <a:t>they</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port</a:t>
            </a:r>
            <a:r>
              <a:rPr kumimoji="1" lang="zh-CN" altLang="en-US" dirty="0"/>
              <a:t> </a:t>
            </a:r>
            <a:r>
              <a:rPr kumimoji="1" lang="en-US" altLang="zh-CN" dirty="0"/>
              <a:t>and</a:t>
            </a:r>
            <a:r>
              <a:rPr kumimoji="1" lang="zh-CN" altLang="en-US" dirty="0"/>
              <a:t> </a:t>
            </a:r>
            <a:r>
              <a:rPr kumimoji="1" lang="en-US" altLang="zh-CN" dirty="0"/>
              <a:t>trust.</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54</a:t>
            </a:fld>
            <a:endParaRPr lang="zh-CN" altLang="en-US"/>
          </a:p>
        </p:txBody>
      </p:sp>
    </p:spTree>
    <p:extLst>
      <p:ext uri="{BB962C8B-B14F-4D97-AF65-F5344CB8AC3E}">
        <p14:creationId xmlns:p14="http://schemas.microsoft.com/office/powerpoint/2010/main" val="1604663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taint analysis</a:t>
            </a:r>
            <a:r>
              <a:rPr lang="en-US" baseline="0" dirty="0"/>
              <a:t> would show that an attack is not possible.</a:t>
            </a:r>
            <a:endParaRPr lang="en-US" dirty="0"/>
          </a:p>
        </p:txBody>
      </p:sp>
      <p:sp>
        <p:nvSpPr>
          <p:cNvPr id="4" name="Slide Number Placeholder 3"/>
          <p:cNvSpPr>
            <a:spLocks noGrp="1"/>
          </p:cNvSpPr>
          <p:nvPr>
            <p:ph type="sldNum" sz="quarter" idx="10"/>
          </p:nvPr>
        </p:nvSpPr>
        <p:spPr/>
        <p:txBody>
          <a:bodyPr/>
          <a:lstStyle/>
          <a:p>
            <a:fld id="{1C5E798D-4D8D-41D8-ADFA-99320F13F65E}" type="slidenum">
              <a:rPr lang="en-US" smtClean="0"/>
              <a:t>67</a:t>
            </a:fld>
            <a:endParaRPr lang="en-US"/>
          </a:p>
        </p:txBody>
      </p:sp>
    </p:spTree>
    <p:extLst>
      <p:ext uri="{BB962C8B-B14F-4D97-AF65-F5344CB8AC3E}">
        <p14:creationId xmlns:p14="http://schemas.microsoft.com/office/powerpoint/2010/main" val="21511237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err="1">
                <a:solidFill>
                  <a:schemeClr val="tx1"/>
                </a:solidFill>
                <a:effectLst/>
                <a:latin typeface="+mn-lt"/>
                <a:ea typeface="+mn-ea"/>
                <a:cs typeface="+mn-cs"/>
              </a:rPr>
              <a:t>g^i</a:t>
            </a:r>
            <a:r>
              <a:rPr lang="en" altLang="zh-CN" sz="1200" b="0" i="0" u="none" strike="noStrike" kern="1200" dirty="0">
                <a:solidFill>
                  <a:schemeClr val="tx1"/>
                </a:solidFill>
                <a:effectLst/>
                <a:latin typeface="+mn-lt"/>
                <a:ea typeface="+mn-ea"/>
                <a:cs typeface="+mn-cs"/>
              </a:rPr>
              <a:t> mod p ≠ </a:t>
            </a:r>
            <a:r>
              <a:rPr lang="en" altLang="zh-CN" sz="1200" b="0" i="0" u="none" strike="noStrike" kern="1200" dirty="0" err="1">
                <a:solidFill>
                  <a:schemeClr val="tx1"/>
                </a:solidFill>
                <a:effectLst/>
                <a:latin typeface="+mn-lt"/>
                <a:ea typeface="+mn-ea"/>
                <a:cs typeface="+mn-cs"/>
              </a:rPr>
              <a:t>g^j</a:t>
            </a:r>
            <a:r>
              <a:rPr lang="en" altLang="zh-CN" sz="1200" b="0" i="0" u="none" strike="noStrike" kern="1200" dirty="0">
                <a:solidFill>
                  <a:schemeClr val="tx1"/>
                </a:solidFill>
                <a:effectLst/>
                <a:latin typeface="+mn-lt"/>
                <a:ea typeface="+mn-ea"/>
                <a:cs typeface="+mn-cs"/>
              </a:rPr>
              <a:t> mod p </a:t>
            </a:r>
            <a:r>
              <a:rPr lang="zh-CN" altLang="e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为素数），其中</a:t>
            </a:r>
            <a:r>
              <a:rPr lang="en" altLang="zh-CN" sz="1200" b="0" i="0" u="none" strike="noStrike" kern="1200" dirty="0" err="1">
                <a:solidFill>
                  <a:schemeClr val="tx1"/>
                </a:solidFill>
                <a:effectLst/>
                <a:latin typeface="+mn-lt"/>
                <a:ea typeface="+mn-ea"/>
                <a:cs typeface="+mn-cs"/>
              </a:rPr>
              <a:t>i≠j</a:t>
            </a:r>
            <a:r>
              <a:rPr lang="zh-CN" altLang="en-US" sz="1200" b="0" i="0" u="none" strike="noStrike" kern="1200" dirty="0">
                <a:solidFill>
                  <a:schemeClr val="tx1"/>
                </a:solidFill>
                <a:effectLst/>
                <a:latin typeface="+mn-lt"/>
                <a:ea typeface="+mn-ea"/>
                <a:cs typeface="+mn-cs"/>
              </a:rPr>
              <a:t>且</a:t>
            </a:r>
            <a:r>
              <a:rPr lang="en" altLang="zh-CN" sz="1200" b="0" i="0" u="none" strike="noStrike" kern="1200" dirty="0" err="1">
                <a:solidFill>
                  <a:schemeClr val="tx1"/>
                </a:solidFill>
                <a:effectLst/>
                <a:latin typeface="+mn-lt"/>
                <a:ea typeface="+mn-ea"/>
                <a:cs typeface="+mn-cs"/>
              </a:rPr>
              <a:t>i</a:t>
            </a:r>
            <a:r>
              <a:rPr lang="en" altLang="zh-CN" sz="1200" b="0" i="0" u="none" strike="noStrike" kern="1200" dirty="0">
                <a:solidFill>
                  <a:schemeClr val="tx1"/>
                </a:solidFill>
                <a:effectLst/>
                <a:latin typeface="+mn-lt"/>
                <a:ea typeface="+mn-ea"/>
                <a:cs typeface="+mn-cs"/>
              </a:rPr>
              <a:t>, j</a:t>
            </a:r>
            <a:r>
              <a:rPr lang="zh-CN" altLang="en-US" sz="1200" b="0" i="0" u="none" strike="noStrike" kern="1200" dirty="0">
                <a:solidFill>
                  <a:schemeClr val="tx1"/>
                </a:solidFill>
                <a:effectLst/>
                <a:latin typeface="+mn-lt"/>
                <a:ea typeface="+mn-ea"/>
                <a:cs typeface="+mn-cs"/>
              </a:rPr>
              <a:t>介于</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至</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p-1)</a:t>
            </a:r>
            <a:r>
              <a:rPr lang="zh-CN" altLang="en-US" sz="1200" b="0" i="0" u="none" strike="noStrike" kern="1200" dirty="0">
                <a:solidFill>
                  <a:schemeClr val="tx1"/>
                </a:solidFill>
                <a:effectLst/>
                <a:latin typeface="+mn-lt"/>
                <a:ea typeface="+mn-ea"/>
                <a:cs typeface="+mn-cs"/>
              </a:rPr>
              <a:t>之间，则</a:t>
            </a:r>
            <a:r>
              <a:rPr lang="en" altLang="zh-CN" sz="1200" b="0" i="0" u="none" strike="noStrike" kern="1200" dirty="0">
                <a:solidFill>
                  <a:schemeClr val="tx1"/>
                </a:solidFill>
                <a:effectLst/>
                <a:latin typeface="+mn-lt"/>
                <a:ea typeface="+mn-ea"/>
                <a:cs typeface="+mn-cs"/>
              </a:rPr>
              <a:t>g</a:t>
            </a:r>
            <a:r>
              <a:rPr lang="zh-CN" altLang="en-US" sz="1200" b="0" i="0" u="none" strike="noStrike" kern="1200" dirty="0">
                <a:solidFill>
                  <a:schemeClr val="tx1"/>
                </a:solidFill>
                <a:effectLst/>
                <a:latin typeface="+mn-lt"/>
                <a:ea typeface="+mn-ea"/>
                <a:cs typeface="+mn-cs"/>
              </a:rPr>
              <a:t>为</a:t>
            </a:r>
            <a:r>
              <a:rPr lang="en" altLang="zh-CN" sz="1200" b="0" i="0" u="none" strike="noStrike" kern="1200" dirty="0">
                <a:solidFill>
                  <a:schemeClr val="tx1"/>
                </a:solidFill>
                <a:effectLst/>
                <a:latin typeface="+mn-lt"/>
                <a:ea typeface="+mn-ea"/>
                <a:cs typeface="+mn-cs"/>
              </a:rPr>
              <a:t>p</a:t>
            </a:r>
            <a:r>
              <a:rPr lang="zh-CN" altLang="en-US" sz="1200" b="0" i="0" u="none" strike="noStrike" kern="1200" dirty="0">
                <a:solidFill>
                  <a:schemeClr val="tx1"/>
                </a:solidFill>
                <a:effectLst/>
                <a:latin typeface="+mn-lt"/>
                <a:ea typeface="+mn-ea"/>
                <a:cs typeface="+mn-cs"/>
              </a:rPr>
              <a:t>的原根</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a:t>
            </a:fld>
            <a:endParaRPr lang="zh-CN" altLang="en-US"/>
          </a:p>
        </p:txBody>
      </p:sp>
    </p:spTree>
    <p:extLst>
      <p:ext uri="{BB962C8B-B14F-4D97-AF65-F5344CB8AC3E}">
        <p14:creationId xmlns:p14="http://schemas.microsoft.com/office/powerpoint/2010/main" val="362174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70</a:t>
            </a:fld>
            <a:endParaRPr lang="zh-CN" altLang="en-US"/>
          </a:p>
        </p:txBody>
      </p:sp>
    </p:spTree>
    <p:extLst>
      <p:ext uri="{BB962C8B-B14F-4D97-AF65-F5344CB8AC3E}">
        <p14:creationId xmlns:p14="http://schemas.microsoft.com/office/powerpoint/2010/main" val="1729545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71</a:t>
            </a:fld>
            <a:endParaRPr lang="zh-CN" altLang="en-US"/>
          </a:p>
        </p:txBody>
      </p:sp>
    </p:spTree>
    <p:extLst>
      <p:ext uri="{BB962C8B-B14F-4D97-AF65-F5344CB8AC3E}">
        <p14:creationId xmlns:p14="http://schemas.microsoft.com/office/powerpoint/2010/main" val="3921342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72</a:t>
            </a:fld>
            <a:endParaRPr lang="zh-CN" altLang="en-US"/>
          </a:p>
        </p:txBody>
      </p:sp>
    </p:spTree>
    <p:extLst>
      <p:ext uri="{BB962C8B-B14F-4D97-AF65-F5344CB8AC3E}">
        <p14:creationId xmlns:p14="http://schemas.microsoft.com/office/powerpoint/2010/main" val="3933201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73</a:t>
            </a:fld>
            <a:endParaRPr lang="zh-CN" altLang="en-US"/>
          </a:p>
        </p:txBody>
      </p:sp>
    </p:spTree>
    <p:extLst>
      <p:ext uri="{BB962C8B-B14F-4D97-AF65-F5344CB8AC3E}">
        <p14:creationId xmlns:p14="http://schemas.microsoft.com/office/powerpoint/2010/main" val="1540980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74</a:t>
            </a:fld>
            <a:endParaRPr lang="zh-CN" altLang="en-US"/>
          </a:p>
        </p:txBody>
      </p:sp>
    </p:spTree>
    <p:extLst>
      <p:ext uri="{BB962C8B-B14F-4D97-AF65-F5344CB8AC3E}">
        <p14:creationId xmlns:p14="http://schemas.microsoft.com/office/powerpoint/2010/main" val="21791770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75</a:t>
            </a:fld>
            <a:endParaRPr lang="zh-CN" altLang="en-US"/>
          </a:p>
        </p:txBody>
      </p:sp>
    </p:spTree>
    <p:extLst>
      <p:ext uri="{BB962C8B-B14F-4D97-AF65-F5344CB8AC3E}">
        <p14:creationId xmlns:p14="http://schemas.microsoft.com/office/powerpoint/2010/main" val="3250155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92</a:t>
            </a:fld>
            <a:endParaRPr lang="zh-CN" altLang="en-US"/>
          </a:p>
        </p:txBody>
      </p:sp>
    </p:spTree>
    <p:extLst>
      <p:ext uri="{BB962C8B-B14F-4D97-AF65-F5344CB8AC3E}">
        <p14:creationId xmlns:p14="http://schemas.microsoft.com/office/powerpoint/2010/main" val="3296645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Safety can violate if a replication happens partially </a:t>
            </a:r>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93</a:t>
            </a:fld>
            <a:endParaRPr lang="zh-CN" altLang="en-US"/>
          </a:p>
        </p:txBody>
      </p:sp>
    </p:spTree>
    <p:extLst>
      <p:ext uri="{BB962C8B-B14F-4D97-AF65-F5344CB8AC3E}">
        <p14:creationId xmlns:p14="http://schemas.microsoft.com/office/powerpoint/2010/main" val="2356907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election timeout: a follower receives no communication over a period of time</a:t>
            </a:r>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94</a:t>
            </a:fld>
            <a:endParaRPr lang="zh-CN" altLang="en-US"/>
          </a:p>
        </p:txBody>
      </p:sp>
    </p:spTree>
    <p:extLst>
      <p:ext uri="{BB962C8B-B14F-4D97-AF65-F5344CB8AC3E}">
        <p14:creationId xmlns:p14="http://schemas.microsoft.com/office/powerpoint/2010/main" val="787119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Use heartbeat to announce the leadership. </a:t>
            </a:r>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95</a:t>
            </a:fld>
            <a:endParaRPr lang="zh-CN" altLang="en-US"/>
          </a:p>
        </p:txBody>
      </p:sp>
    </p:spTree>
    <p:extLst>
      <p:ext uri="{BB962C8B-B14F-4D97-AF65-F5344CB8AC3E}">
        <p14:creationId xmlns:p14="http://schemas.microsoft.com/office/powerpoint/2010/main" val="3321740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2605391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Interesting things:</a:t>
            </a:r>
          </a:p>
          <a:p>
            <a:pPr marL="228600" indent="-228600">
              <a:buAutoNum type="arabicPeriod"/>
            </a:pPr>
            <a:r>
              <a:rPr kumimoji="1" lang="en-US" altLang="zh-CN"/>
              <a:t>Each log entry store an additional term </a:t>
            </a:r>
          </a:p>
          <a:p>
            <a:pPr marL="228600" indent="-228600">
              <a:buAutoNum type="arabicPeriod"/>
            </a:pPr>
            <a:endParaRPr kumimoji="1" lang="en-US" altLang="zh-CN"/>
          </a:p>
          <a:p>
            <a:pPr marL="228600" indent="-228600">
              <a:buAutoNum type="arabicPeriod"/>
            </a:pPr>
            <a:r>
              <a:rPr kumimoji="1" lang="en-US" altLang="zh-CN"/>
              <a:t>Commit: can safely execute on the state machine, no others will execute a different command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97</a:t>
            </a:fld>
            <a:endParaRPr lang="zh-CN" altLang="en-US"/>
          </a:p>
        </p:txBody>
      </p:sp>
    </p:spTree>
    <p:extLst>
      <p:ext uri="{BB962C8B-B14F-4D97-AF65-F5344CB8AC3E}">
        <p14:creationId xmlns:p14="http://schemas.microsoft.com/office/powerpoint/2010/main" val="1530714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Commands</a:t>
            </a:r>
            <a:r>
              <a:rPr kumimoji="1" lang="zh-CN" altLang="en-US"/>
              <a:t> </a:t>
            </a:r>
            <a:r>
              <a:rPr kumimoji="1" lang="en-US" altLang="zh-CN"/>
              <a:t>must be equal: issued by the same leader </a:t>
            </a:r>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99</a:t>
            </a:fld>
            <a:endParaRPr lang="zh-CN" altLang="en-US"/>
          </a:p>
        </p:txBody>
      </p:sp>
    </p:spTree>
    <p:extLst>
      <p:ext uri="{BB962C8B-B14F-4D97-AF65-F5344CB8AC3E}">
        <p14:creationId xmlns:p14="http://schemas.microsoft.com/office/powerpoint/2010/main" val="42131100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100</a:t>
            </a:fld>
            <a:endParaRPr lang="zh-CN" altLang="en-US"/>
          </a:p>
        </p:txBody>
      </p:sp>
    </p:spTree>
    <p:extLst>
      <p:ext uri="{BB962C8B-B14F-4D97-AF65-F5344CB8AC3E}">
        <p14:creationId xmlns:p14="http://schemas.microsoft.com/office/powerpoint/2010/main" val="865095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101</a:t>
            </a:fld>
            <a:endParaRPr lang="zh-CN" altLang="en-US"/>
          </a:p>
        </p:txBody>
      </p:sp>
    </p:spTree>
    <p:extLst>
      <p:ext uri="{BB962C8B-B14F-4D97-AF65-F5344CB8AC3E}">
        <p14:creationId xmlns:p14="http://schemas.microsoft.com/office/powerpoint/2010/main" val="2710439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1. Delay the commitment of an entry until we know it is committed </a:t>
            </a:r>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102</a:t>
            </a:fld>
            <a:endParaRPr lang="zh-CN" altLang="en-US"/>
          </a:p>
        </p:txBody>
      </p:sp>
    </p:spTree>
    <p:extLst>
      <p:ext uri="{BB962C8B-B14F-4D97-AF65-F5344CB8AC3E}">
        <p14:creationId xmlns:p14="http://schemas.microsoft.com/office/powerpoint/2010/main" val="375016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Source: Wikipedia</a:t>
            </a:r>
          </a:p>
          <a:p>
            <a:r>
              <a:rPr kumimoji="1" lang="en-US" altLang="zh-CN" dirty="0"/>
              <a:t>Mate60: https://</a:t>
            </a:r>
            <a:r>
              <a:rPr kumimoji="1" lang="en-US" altLang="zh-CN" dirty="0" err="1"/>
              <a:t>nanoreview.net</a:t>
            </a:r>
            <a:r>
              <a:rPr kumimoji="1" lang="en-US" altLang="zh-CN" dirty="0"/>
              <a:t>/</a:t>
            </a:r>
            <a:r>
              <a:rPr kumimoji="1" lang="en-US" altLang="zh-CN" dirty="0" err="1"/>
              <a:t>en</a:t>
            </a:r>
            <a:r>
              <a:rPr kumimoji="1" lang="en-US" altLang="zh-CN" dirty="0"/>
              <a:t>/soc-compare/qualcomm-snapdragon-875-vs-hisilicon-kirin-9000</a:t>
            </a:r>
          </a:p>
          <a:p>
            <a:r>
              <a:rPr kumimoji="1" lang="en-US" altLang="zh-CN" dirty="0"/>
              <a:t>Intel CPU: https://</a:t>
            </a:r>
            <a:r>
              <a:rPr kumimoji="1" lang="en-US" altLang="zh-CN" dirty="0" err="1"/>
              <a:t>setiathome.berkeley.edu</a:t>
            </a:r>
            <a:r>
              <a:rPr kumimoji="1" lang="en-US" altLang="zh-CN" dirty="0"/>
              <a:t>/</a:t>
            </a:r>
            <a:r>
              <a:rPr kumimoji="1" lang="en-US" altLang="zh-CN" dirty="0" err="1"/>
              <a:t>cpu_list.php</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106</a:t>
            </a:fld>
            <a:endParaRPr lang="zh-CN" altLang="en-US"/>
          </a:p>
        </p:txBody>
      </p:sp>
    </p:spTree>
    <p:extLst>
      <p:ext uri="{BB962C8B-B14F-4D97-AF65-F5344CB8AC3E}">
        <p14:creationId xmlns:p14="http://schemas.microsoft.com/office/powerpoint/2010/main" val="3286893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23469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108</a:t>
            </a:fld>
            <a:endParaRPr lang="zh-CN" altLang="en-US"/>
          </a:p>
        </p:txBody>
      </p:sp>
    </p:spTree>
    <p:extLst>
      <p:ext uri="{BB962C8B-B14F-4D97-AF65-F5344CB8AC3E}">
        <p14:creationId xmlns:p14="http://schemas.microsoft.com/office/powerpoint/2010/main" val="1291538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C85A63-7A75-434D-99C9-CE2D037F6B27}" type="slidenum">
              <a:rPr lang="en-US" altLang="en-US"/>
              <a:pPr/>
              <a:t>110</a:t>
            </a:fld>
            <a:endParaRPr lang="en-US" altLang="en-US"/>
          </a:p>
        </p:txBody>
      </p:sp>
      <p:sp>
        <p:nvSpPr>
          <p:cNvPr id="809986" name="Rectangle 2"/>
          <p:cNvSpPr>
            <a:spLocks noGrp="1" noRot="1" noChangeAspect="1" noChangeArrowheads="1"/>
          </p:cNvSpPr>
          <p:nvPr>
            <p:ph type="sldImg"/>
          </p:nvPr>
        </p:nvSpPr>
        <p:spPr bwMode="auto">
          <a:xfrm>
            <a:off x="685800" y="685800"/>
            <a:ext cx="5486400" cy="3429000"/>
          </a:xfrm>
          <a:prstGeom prst="rect">
            <a:avLst/>
          </a:prstGeom>
          <a:solidFill>
            <a:srgbClr val="FFFFFF"/>
          </a:solidFill>
          <a:ln>
            <a:solidFill>
              <a:srgbClr val="000000"/>
            </a:solidFill>
            <a:miter lim="800000"/>
            <a:headEnd/>
            <a:tailEnd/>
          </a:ln>
        </p:spPr>
      </p:sp>
      <p:sp>
        <p:nvSpPr>
          <p:cNvPr id="8099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2013266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Amdahl</a:t>
            </a:r>
            <a:r>
              <a:rPr kumimoji="1" lang="zh-CN" altLang="en-US" dirty="0"/>
              <a:t> </a:t>
            </a:r>
            <a:r>
              <a:rPr kumimoji="1" lang="en-US" altLang="zh-CN" dirty="0"/>
              <a:t>law can consider heterogeneous version, e.g., different parallel cores have different parallel </a:t>
            </a:r>
            <a:r>
              <a:rPr kumimoji="1" lang="en-US" altLang="zh-CN"/>
              <a:t>processing capabilities.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113</a:t>
            </a:fld>
            <a:endParaRPr lang="zh-CN" altLang="en-US"/>
          </a:p>
        </p:txBody>
      </p:sp>
    </p:spTree>
    <p:extLst>
      <p:ext uri="{BB962C8B-B14F-4D97-AF65-F5344CB8AC3E}">
        <p14:creationId xmlns:p14="http://schemas.microsoft.com/office/powerpoint/2010/main" val="3240085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600" b="1" dirty="0"/>
              <a:t>Alternative: avoid CAs by using public keys as names (protocols: SPKI/SDSI)</a:t>
            </a:r>
            <a:endParaRPr kumimoji="1" lang="zh-CN" altLang="en-US" sz="1600" b="1" dirty="0"/>
          </a:p>
          <a:p>
            <a:pPr lvl="1"/>
            <a:r>
              <a:rPr kumimoji="1" lang="en-US" altLang="zh-CN" sz="1400" dirty="0"/>
              <a:t>Works well for names that users do not have to remember/enter</a:t>
            </a:r>
            <a:endParaRPr kumimoji="1" lang="zh-CN" altLang="en-US" sz="1400" dirty="0"/>
          </a:p>
          <a:p>
            <a:endParaRPr lang="zh-CN" altLang="en-US" dirty="0"/>
          </a:p>
        </p:txBody>
      </p:sp>
      <p:sp>
        <p:nvSpPr>
          <p:cNvPr id="4" name="灯片编号占位符 3"/>
          <p:cNvSpPr>
            <a:spLocks noGrp="1"/>
          </p:cNvSpPr>
          <p:nvPr>
            <p:ph type="sldNum" sz="quarter" idx="10"/>
          </p:nvPr>
        </p:nvSpPr>
        <p:spPr/>
        <p:txBody>
          <a:bodyPr/>
          <a:lstStyle/>
          <a:p>
            <a:fld id="{3A84A077-83E9-49A7-9F59-234D78BD6949}" type="slidenum">
              <a:rPr lang="zh-CN" altLang="en-US" smtClean="0"/>
              <a:t>15</a:t>
            </a:fld>
            <a:endParaRPr lang="zh-CN" altLang="en-US"/>
          </a:p>
        </p:txBody>
      </p:sp>
    </p:spTree>
    <p:extLst>
      <p:ext uri="{BB962C8B-B14F-4D97-AF65-F5344CB8AC3E}">
        <p14:creationId xmlns:p14="http://schemas.microsoft.com/office/powerpoint/2010/main" val="36166482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114</a:t>
            </a:fld>
            <a:endParaRPr lang="zh-CN" altLang="en-US"/>
          </a:p>
        </p:txBody>
      </p:sp>
    </p:spTree>
    <p:extLst>
      <p:ext uri="{BB962C8B-B14F-4D97-AF65-F5344CB8AC3E}">
        <p14:creationId xmlns:p14="http://schemas.microsoft.com/office/powerpoint/2010/main" val="953337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7599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2787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119</a:t>
            </a:fld>
            <a:endParaRPr lang="zh-CN" altLang="en-US"/>
          </a:p>
        </p:txBody>
      </p:sp>
    </p:spTree>
    <p:extLst>
      <p:ext uri="{BB962C8B-B14F-4D97-AF65-F5344CB8AC3E}">
        <p14:creationId xmlns:p14="http://schemas.microsoft.com/office/powerpoint/2010/main" val="3518287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122</a:t>
            </a:fld>
            <a:endParaRPr lang="zh-CN" altLang="en-US"/>
          </a:p>
        </p:txBody>
      </p:sp>
    </p:spTree>
    <p:extLst>
      <p:ext uri="{BB962C8B-B14F-4D97-AF65-F5344CB8AC3E}">
        <p14:creationId xmlns:p14="http://schemas.microsoft.com/office/powerpoint/2010/main" val="13580929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3A84A077-83E9-49A7-9F59-234D78BD6949}" type="slidenum">
              <a:rPr lang="zh-CN" altLang="en-US" smtClean="0"/>
              <a:t>130</a:t>
            </a:fld>
            <a:endParaRPr lang="zh-CN" altLang="en-US"/>
          </a:p>
        </p:txBody>
      </p:sp>
    </p:spTree>
    <p:extLst>
      <p:ext uri="{BB962C8B-B14F-4D97-AF65-F5344CB8AC3E}">
        <p14:creationId xmlns:p14="http://schemas.microsoft.com/office/powerpoint/2010/main" val="28550945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a:solidFill>
                  <a:schemeClr val="dk1"/>
                </a:solidFill>
                <a:effectLst/>
                <a:latin typeface="Calibri"/>
                <a:ea typeface="Calibri"/>
                <a:cs typeface="Calibri"/>
                <a:sym typeface="Calibri"/>
              </a:rPr>
              <a:t>\begin{align*}</a:t>
            </a:r>
          </a:p>
          <a:p>
            <a:r>
              <a:rPr lang="en-US" sz="1200" b="0" i="0" u="none" strike="noStrike" cap="none">
                <a:solidFill>
                  <a:schemeClr val="dk1"/>
                </a:solidFill>
                <a:effectLst/>
                <a:latin typeface="Calibri"/>
                <a:ea typeface="Calibri"/>
                <a:cs typeface="Calibri"/>
                <a:sym typeface="Calibri"/>
              </a:rPr>
              <a:t>\sum_{</a:t>
            </a:r>
            <a:r>
              <a:rPr lang="en-US" sz="1200" b="0" i="0" u="none" strike="noStrike" cap="none" err="1">
                <a:solidFill>
                  <a:schemeClr val="dk1"/>
                </a:solidFill>
                <a:effectLst/>
                <a:latin typeface="Calibri"/>
                <a:ea typeface="Calibri"/>
                <a:cs typeface="Calibri"/>
                <a:sym typeface="Calibri"/>
              </a:rPr>
              <a:t>i</a:t>
            </a:r>
            <a:r>
              <a:rPr lang="en-US" sz="1200" b="0" i="0" u="none" strike="noStrike" cap="none">
                <a:solidFill>
                  <a:schemeClr val="dk1"/>
                </a:solidFill>
                <a:effectLst/>
                <a:latin typeface="Calibri"/>
                <a:ea typeface="Calibri"/>
                <a:cs typeface="Calibri"/>
                <a:sym typeface="Calibri"/>
              </a:rPr>
              <a:t>=1}^{L} \beta (P-1) \frac{</a:t>
            </a:r>
            <a:r>
              <a:rPr lang="en-US" sz="1200" b="0" i="0" u="none" strike="noStrike" cap="none" err="1">
                <a:solidFill>
                  <a:schemeClr val="dk1"/>
                </a:solidFill>
                <a:effectLst/>
                <a:latin typeface="Calibri"/>
                <a:ea typeface="Calibri"/>
                <a:cs typeface="Calibri"/>
                <a:sym typeface="Calibri"/>
              </a:rPr>
              <a:t>Bd_i</a:t>
            </a:r>
            <a:r>
              <a:rPr lang="en-US" sz="1200" b="0" i="0" u="none" strike="noStrike" cap="none">
                <a:solidFill>
                  <a:schemeClr val="dk1"/>
                </a:solidFill>
                <a:effectLst/>
                <a:latin typeface="Calibri"/>
                <a:ea typeface="Calibri"/>
                <a:cs typeface="Calibri"/>
                <a:sym typeface="Calibri"/>
              </a:rPr>
              <a:t>}{P}\right)</a:t>
            </a:r>
          </a:p>
          <a:p>
            <a:r>
              <a:rPr lang="en-US" sz="1200" b="0" i="0" u="none" strike="noStrike" cap="none">
                <a:solidFill>
                  <a:schemeClr val="dk1"/>
                </a:solidFill>
                <a:effectLst/>
                <a:latin typeface="Calibri"/>
                <a:ea typeface="Calibri"/>
                <a:cs typeface="Calibri"/>
                <a:sym typeface="Calibri"/>
              </a:rPr>
              <a:t>\end{align*}</a:t>
            </a:r>
          </a:p>
          <a:p>
            <a:br>
              <a:rPr lang="en-US" sz="1200" b="0" i="0" u="none" strike="noStrike" cap="none">
                <a:solidFill>
                  <a:schemeClr val="dk1"/>
                </a:solidFill>
                <a:effectLst/>
                <a:latin typeface="Calibri"/>
                <a:ea typeface="Calibri"/>
                <a:cs typeface="Calibri"/>
                <a:sym typeface="Calibri"/>
              </a:rPr>
            </a:br>
            <a:endParaRPr lang="en-US" sz="1200" b="0" i="0" u="none" strike="noStrike" cap="none">
              <a:solidFill>
                <a:schemeClr val="dk1"/>
              </a:solidFill>
              <a:effectLst/>
              <a:latin typeface="Calibri"/>
              <a:ea typeface="Calibri"/>
              <a:cs typeface="Calibri"/>
              <a:sym typeface="Calibri"/>
            </a:endParaRPr>
          </a:p>
          <a:p>
            <a:br>
              <a:rPr lang="en-US" sz="1200" b="0" i="0" u="none" strike="noStrike" cap="none">
                <a:solidFill>
                  <a:schemeClr val="dk1"/>
                </a:solidFill>
                <a:effectLst/>
                <a:latin typeface="Calibri"/>
                <a:ea typeface="Calibri"/>
                <a:cs typeface="Calibri"/>
                <a:sym typeface="Calibri"/>
              </a:rPr>
            </a:br>
            <a:endParaRPr lang="en-US" sz="1200" b="0" i="0" u="none" strike="noStrike" cap="none">
              <a:solidFill>
                <a:schemeClr val="dk1"/>
              </a:solidFill>
              <a:effectLst/>
              <a:latin typeface="Calibri"/>
              <a:ea typeface="Calibri"/>
              <a:cs typeface="Calibri"/>
              <a:sym typeface="Calibri"/>
            </a:endParaRPr>
          </a:p>
          <a:p>
            <a:endParaRPr lang="en-US" sz="1200" b="0" i="0" u="none" strike="noStrike" cap="none">
              <a:solidFill>
                <a:schemeClr val="dk1"/>
              </a:solidFill>
              <a:effectLst/>
              <a:latin typeface="Calibri"/>
              <a:ea typeface="Calibri"/>
              <a:cs typeface="Calibri"/>
              <a:sym typeface="Calibri"/>
            </a:endParaRPr>
          </a:p>
          <a:p>
            <a:endParaRPr lang="en-US" sz="1200" b="0" i="0" u="none" strike="noStrike" cap="none">
              <a:solidFill>
                <a:schemeClr val="dk1"/>
              </a:solidFill>
              <a:effectLst/>
              <a:latin typeface="Calibri"/>
              <a:ea typeface="Calibri"/>
              <a:cs typeface="Calibri"/>
              <a:sym typeface="Calibri"/>
            </a:endParaRPr>
          </a:p>
          <a:p>
            <a:endParaRPr lang="en-US" sz="1200" b="0" i="0" u="none" strike="noStrike" cap="none">
              <a:solidFill>
                <a:schemeClr val="dk1"/>
              </a:solidFill>
              <a:effectLst/>
              <a:latin typeface="Calibri"/>
              <a:ea typeface="Calibri"/>
              <a:cs typeface="Calibri"/>
              <a:sym typeface="Calibri"/>
            </a:endParaRPr>
          </a:p>
          <a:p>
            <a:r>
              <a:rPr lang="en-US" sz="1200" b="0" i="0" u="none" strike="noStrike" cap="none">
                <a:solidFill>
                  <a:schemeClr val="dk1"/>
                </a:solidFill>
                <a:effectLst/>
                <a:latin typeface="Calibri"/>
                <a:ea typeface="Calibri"/>
                <a:cs typeface="Calibri"/>
                <a:sym typeface="Calibri"/>
              </a:rPr>
              <a:t>\begin{align*}</a:t>
            </a:r>
          </a:p>
          <a:p>
            <a:r>
              <a:rPr lang="en-US" sz="1200" b="0" i="0" u="none" strike="noStrike" cap="none">
                <a:solidFill>
                  <a:schemeClr val="dk1"/>
                </a:solidFill>
                <a:effectLst/>
                <a:latin typeface="Calibri"/>
                <a:ea typeface="Calibri"/>
                <a:cs typeface="Calibri"/>
                <a:sym typeface="Calibri"/>
              </a:rPr>
              <a:t>     T_{{comm}}({domain}) =  &amp;\sum_{</a:t>
            </a:r>
            <a:r>
              <a:rPr lang="en-US" sz="1200" b="0" i="0" u="none" strike="noStrike" cap="none" err="1">
                <a:solidFill>
                  <a:schemeClr val="dk1"/>
                </a:solidFill>
                <a:effectLst/>
                <a:latin typeface="Calibri"/>
                <a:ea typeface="Calibri"/>
                <a:cs typeface="Calibri"/>
                <a:sym typeface="Calibri"/>
              </a:rPr>
              <a:t>i</a:t>
            </a:r>
            <a:r>
              <a:rPr lang="en-US" sz="1200" b="0" i="0" u="none" strike="noStrike" cap="none">
                <a:solidFill>
                  <a:schemeClr val="dk1"/>
                </a:solidFill>
                <a:effectLst/>
                <a:latin typeface="Calibri"/>
                <a:ea typeface="Calibri"/>
                <a:cs typeface="Calibri"/>
                <a:sym typeface="Calibri"/>
              </a:rPr>
              <a:t>=1}^{L}\left(\alpha {\log(P)}+ \beta \frac{P-1}{P} </a:t>
            </a:r>
            <a:r>
              <a:rPr lang="en-US" sz="1200" b="0" i="0" u="none" strike="noStrike" cap="none" err="1">
                <a:solidFill>
                  <a:schemeClr val="dk1"/>
                </a:solidFill>
                <a:effectLst/>
                <a:latin typeface="Calibri"/>
                <a:ea typeface="Calibri"/>
                <a:cs typeface="Calibri"/>
                <a:sym typeface="Calibri"/>
              </a:rPr>
              <a:t>Bd_i</a:t>
            </a:r>
            <a:r>
              <a:rPr lang="en-US" sz="1200" b="0" i="0" u="none" strike="noStrike" cap="none">
                <a:solidFill>
                  <a:schemeClr val="dk1"/>
                </a:solidFill>
                <a:effectLst/>
                <a:latin typeface="Calibri"/>
                <a:ea typeface="Calibri"/>
                <a:cs typeface="Calibri"/>
                <a:sym typeface="Calibri"/>
              </a:rPr>
              <a:t>\right)\\</a:t>
            </a:r>
          </a:p>
          <a:p>
            <a:r>
              <a:rPr lang="en-US" sz="1200" b="0" i="0" u="none" strike="noStrike" cap="none">
                <a:solidFill>
                  <a:schemeClr val="dk1"/>
                </a:solidFill>
                <a:effectLst/>
                <a:latin typeface="Calibri"/>
                <a:ea typeface="Calibri"/>
                <a:cs typeface="Calibri"/>
                <a:sym typeface="Calibri"/>
              </a:rPr>
              <a:t> +2&amp;\sum_{</a:t>
            </a:r>
            <a:r>
              <a:rPr lang="en-US" sz="1200" b="0" i="0" u="none" strike="noStrike" cap="none" err="1">
                <a:solidFill>
                  <a:schemeClr val="dk1"/>
                </a:solidFill>
                <a:effectLst/>
                <a:latin typeface="Calibri"/>
                <a:ea typeface="Calibri"/>
                <a:cs typeface="Calibri"/>
                <a:sym typeface="Calibri"/>
              </a:rPr>
              <a:t>i</a:t>
            </a:r>
            <a:r>
              <a:rPr lang="en-US" sz="1200" b="0" i="0" u="none" strike="noStrike" cap="none">
                <a:solidFill>
                  <a:schemeClr val="dk1"/>
                </a:solidFill>
                <a:effectLst/>
                <a:latin typeface="Calibri"/>
                <a:ea typeface="Calibri"/>
                <a:cs typeface="Calibri"/>
                <a:sym typeface="Calibri"/>
              </a:rPr>
              <a:t>=2}^{L}\left(\alpha {\log(P)}+ \beta \frac{P-1}{P} d_{i-1}\right)</a:t>
            </a:r>
          </a:p>
          <a:p>
            <a:r>
              <a:rPr lang="en-US" sz="1200" b="0" i="0" u="none" strike="noStrike" cap="none">
                <a:solidFill>
                  <a:schemeClr val="dk1"/>
                </a:solidFill>
                <a:effectLst/>
                <a:latin typeface="Calibri"/>
                <a:ea typeface="Calibri"/>
                <a:cs typeface="Calibri"/>
                <a:sym typeface="Calibri"/>
              </a:rPr>
              <a:t>\end{align*}</a:t>
            </a:r>
          </a:p>
          <a:p>
            <a:endParaRPr lang="en-US" sz="1200" b="0" i="0" u="none" strike="noStrike" cap="none">
              <a:solidFill>
                <a:schemeClr val="dk1"/>
              </a:solidFill>
              <a:effectLst/>
              <a:latin typeface="Calibri"/>
              <a:ea typeface="Calibri"/>
              <a:cs typeface="Calibri"/>
              <a:sym typeface="Calibri"/>
            </a:endParaRPr>
          </a:p>
          <a:p>
            <a:br>
              <a:rPr lang="en-US" sz="1200" b="0" i="0" u="none" strike="noStrike" cap="none">
                <a:solidFill>
                  <a:schemeClr val="dk1"/>
                </a:solidFill>
                <a:effectLst/>
                <a:latin typeface="Calibri"/>
                <a:ea typeface="Calibri"/>
                <a:cs typeface="Calibri"/>
                <a:sym typeface="Calibri"/>
              </a:rPr>
            </a:br>
            <a:endParaRPr lang="en-US" sz="1200" b="0" i="0" u="none" strike="noStrike" cap="none">
              <a:solidFill>
                <a:schemeClr val="dk1"/>
              </a:solidFill>
              <a:effectLst/>
              <a:latin typeface="Calibri"/>
              <a:ea typeface="Calibri"/>
              <a:cs typeface="Calibri"/>
              <a:sym typeface="Calibri"/>
            </a:endParaRP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4396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pre-master-key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is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random</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number</a:t>
            </a:r>
            <a:endParaRPr lang="zh-CN" altLang="en-US"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PRF:</a:t>
            </a:r>
            <a:r>
              <a:rPr kumimoji="1" lang="zh-CN" altLang="en-US" sz="1200" b="0" i="0" kern="1200" dirty="0">
                <a:solidFill>
                  <a:schemeClr val="tx1"/>
                </a:solidFill>
                <a:effectLst/>
                <a:latin typeface="+mn-lt"/>
                <a:ea typeface="+mn-ea"/>
                <a:cs typeface="+mn-cs"/>
              </a:rPr>
              <a:t> </a:t>
            </a:r>
            <a:r>
              <a:rPr kumimoji="1" lang="en-US" altLang="zh-CN" sz="1200" b="0" i="0" kern="1200" dirty="0">
                <a:solidFill>
                  <a:schemeClr val="tx1"/>
                </a:solidFill>
                <a:effectLst/>
                <a:latin typeface="+mn-lt"/>
                <a:ea typeface="+mn-ea"/>
                <a:cs typeface="+mn-cs"/>
              </a:rPr>
              <a:t>pseudo random function</a:t>
            </a:r>
          </a:p>
          <a:p>
            <a:endParaRPr kumimoji="1"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Master key is a 48-byte sequence</a:t>
            </a:r>
          </a:p>
          <a:p>
            <a:endParaRPr kumimoji="1" lang="en-US" altLang="zh-CN" sz="1200" b="0" i="0" kern="1200" dirty="0">
              <a:solidFill>
                <a:schemeClr val="tx1"/>
              </a:solidFill>
              <a:effectLst/>
              <a:latin typeface="+mn-lt"/>
              <a:ea typeface="+mn-ea"/>
              <a:cs typeface="+mn-cs"/>
            </a:endParaRPr>
          </a:p>
          <a:p>
            <a:r>
              <a:rPr kumimoji="1" lang="en-US" altLang="zh-CN" dirty="0"/>
              <a:t>https://crypto.stackexchange.com/questions/1139/what-is-the-purpose-of-four-different-secrets-shared-by-client-and-server-in-ssl</a:t>
            </a:r>
            <a:endParaRPr kumimoji="1" lang="zh-CN" altLang="en-US" dirty="0"/>
          </a:p>
        </p:txBody>
      </p:sp>
      <p:sp>
        <p:nvSpPr>
          <p:cNvPr id="4" name="幻灯片编号占位符 3"/>
          <p:cNvSpPr>
            <a:spLocks noGrp="1"/>
          </p:cNvSpPr>
          <p:nvPr>
            <p:ph type="sldNum" sz="quarter" idx="10"/>
          </p:nvPr>
        </p:nvSpPr>
        <p:spPr/>
        <p:txBody>
          <a:bodyPr/>
          <a:lstStyle/>
          <a:p>
            <a:fld id="{3A84A077-83E9-49A7-9F59-234D78BD6949}" type="slidenum">
              <a:rPr lang="zh-CN" altLang="en-US" smtClean="0"/>
              <a:t>16</a:t>
            </a:fld>
            <a:endParaRPr lang="zh-CN" altLang="en-US"/>
          </a:p>
        </p:txBody>
      </p:sp>
    </p:spTree>
    <p:extLst>
      <p:ext uri="{BB962C8B-B14F-4D97-AF65-F5344CB8AC3E}">
        <p14:creationId xmlns:p14="http://schemas.microsoft.com/office/powerpoint/2010/main" val="3150892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20</a:t>
            </a:fld>
            <a:endParaRPr lang="zh-CN" altLang="en-US"/>
          </a:p>
        </p:txBody>
      </p:sp>
    </p:spTree>
    <p:extLst>
      <p:ext uri="{BB962C8B-B14F-4D97-AF65-F5344CB8AC3E}">
        <p14:creationId xmlns:p14="http://schemas.microsoft.com/office/powerpoint/2010/main" val="162854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22</a:t>
            </a:fld>
            <a:endParaRPr lang="zh-CN" altLang="en-US"/>
          </a:p>
        </p:txBody>
      </p:sp>
    </p:spTree>
    <p:extLst>
      <p:ext uri="{BB962C8B-B14F-4D97-AF65-F5344CB8AC3E}">
        <p14:creationId xmlns:p14="http://schemas.microsoft.com/office/powerpoint/2010/main" val="27824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23</a:t>
            </a:fld>
            <a:endParaRPr lang="zh-CN" altLang="en-US"/>
          </a:p>
        </p:txBody>
      </p:sp>
    </p:spTree>
    <p:extLst>
      <p:ext uri="{BB962C8B-B14F-4D97-AF65-F5344CB8AC3E}">
        <p14:creationId xmlns:p14="http://schemas.microsoft.com/office/powerpoint/2010/main" val="1038871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Arial" panose="020B0604020202020204" pitchFamily="34" charset="0"/>
                <a:cs typeface="Arial" panose="020B0604020202020204" pitchFamily="34" charset="0"/>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28866"/>
            <a:ext cx="8229600" cy="900442"/>
          </a:xfrm>
        </p:spPr>
        <p:txBody>
          <a:bodyPr>
            <a:normAutofit/>
          </a:bodyPr>
          <a:lstStyle>
            <a:lvl1pPr>
              <a:defRPr sz="2400" b="1">
                <a:solidFill>
                  <a:schemeClr val="accent1"/>
                </a:solidFill>
                <a:latin typeface="Arial" panose="020B0604020202020204" pitchFamily="34" charset="0"/>
                <a:ea typeface="+mn-ea"/>
                <a:cs typeface="Arial" panose="020B0604020202020204" pitchFamily="34" charset="0"/>
              </a:defRPr>
            </a:lvl1pPr>
          </a:lstStyle>
          <a:p>
            <a:r>
              <a:rPr lang="en-US" altLang="zh-CN" dirty="0"/>
              <a:t>xx</a:t>
            </a:r>
            <a:endParaRPr lang="zh-CN" altLang="en-US" dirty="0"/>
          </a:p>
        </p:txBody>
      </p:sp>
      <p:sp>
        <p:nvSpPr>
          <p:cNvPr id="3" name="内容占位符 2"/>
          <p:cNvSpPr>
            <a:spLocks noGrp="1"/>
          </p:cNvSpPr>
          <p:nvPr>
            <p:ph idx="1" hasCustomPrompt="1"/>
          </p:nvPr>
        </p:nvSpPr>
        <p:spPr>
          <a:xfrm>
            <a:off x="457200" y="1129308"/>
            <a:ext cx="8229600" cy="3771636"/>
          </a:xfrm>
        </p:spPr>
        <p:txBody>
          <a:bodyPr>
            <a:normAutofit/>
          </a:bodyPr>
          <a:lstStyle>
            <a:lvl1pPr marL="0" indent="0">
              <a:lnSpc>
                <a:spcPct val="120000"/>
              </a:lnSpc>
              <a:buFontTx/>
              <a:buNone/>
              <a:defRPr sz="1800" b="1" i="0">
                <a:latin typeface="Arial" panose="020B0604020202020204" pitchFamily="34" charset="0"/>
                <a:ea typeface="+mn-ea"/>
                <a:cs typeface="Arial" panose="020B0604020202020204" pitchFamily="34" charset="0"/>
              </a:defRPr>
            </a:lvl1pPr>
            <a:lvl2pPr marL="360000">
              <a:lnSpc>
                <a:spcPct val="120000"/>
              </a:lnSpc>
              <a:defRPr sz="1800" b="0" i="0">
                <a:latin typeface="Arial" panose="020B0604020202020204" pitchFamily="34" charset="0"/>
                <a:ea typeface="+mn-ea"/>
                <a:cs typeface="Arial" panose="020B0604020202020204" pitchFamily="34" charset="0"/>
              </a:defRPr>
            </a:lvl2pPr>
            <a:lvl3pPr marL="582613" indent="-225425">
              <a:lnSpc>
                <a:spcPct val="120000"/>
              </a:lnSpc>
              <a:tabLst/>
              <a:defRPr sz="1800" b="0" i="0">
                <a:latin typeface="Arial" panose="020B0604020202020204" pitchFamily="34" charset="0"/>
                <a:ea typeface="+mn-ea"/>
                <a:cs typeface="Arial" panose="020B0604020202020204" pitchFamily="34" charset="0"/>
              </a:defRPr>
            </a:lvl3pPr>
            <a:lvl4pPr>
              <a:lnSpc>
                <a:spcPct val="120000"/>
              </a:lnSpc>
              <a:defRPr sz="1800" b="0" i="0">
                <a:latin typeface="+mn-ea"/>
                <a:ea typeface="+mn-ea"/>
                <a:cs typeface="PingFang SC" panose="020B0400000000000000" pitchFamily="34" charset="-122"/>
              </a:defRPr>
            </a:lvl4pPr>
            <a:lvl5pPr>
              <a:lnSpc>
                <a:spcPct val="120000"/>
              </a:lnSpc>
              <a:defRPr sz="1800" b="0" i="0">
                <a:latin typeface="+mn-ea"/>
                <a:ea typeface="+mn-ea"/>
                <a:cs typeface="PingFang SC" panose="020B0400000000000000"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333501"/>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6A7A40B-EA42-4A59-BDB5-85EFA65BC5FC}" type="datetimeFigureOut">
              <a:rPr lang="zh-CN" altLang="en-US" smtClean="0"/>
              <a:t>2025/1/2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33323496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lumMod val="75000"/>
              <a:lumOff val="25000"/>
            </a:schemeClr>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lumMod val="75000"/>
              <a:lumOff val="25000"/>
            </a:schemeClr>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lumMod val="75000"/>
              <a:lumOff val="25000"/>
            </a:schemeClr>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lumMod val="75000"/>
              <a:lumOff val="25000"/>
            </a:schemeClr>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jpeg"/><Relationship Id="rId4" Type="http://schemas.openxmlformats.org/officeDocument/2006/relationships/image" Target="../media/image53.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160.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123.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emf"/><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12" Type="http://schemas.openxmlformats.org/officeDocument/2006/relationships/image" Target="../media/image81.emf"/><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75.emf"/><Relationship Id="rId11" Type="http://schemas.openxmlformats.org/officeDocument/2006/relationships/image" Target="../media/image80.emf"/><Relationship Id="rId5" Type="http://schemas.openxmlformats.org/officeDocument/2006/relationships/image" Target="../media/image74.emf"/><Relationship Id="rId10" Type="http://schemas.openxmlformats.org/officeDocument/2006/relationships/image" Target="../media/image79.emf"/><Relationship Id="rId4" Type="http://schemas.openxmlformats.org/officeDocument/2006/relationships/image" Target="../media/image73.emf"/><Relationship Id="rId9" Type="http://schemas.openxmlformats.org/officeDocument/2006/relationships/image" Target="../media/image78.emf"/></Relationships>
</file>

<file path=ppt/slides/_rels/slide129.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NUL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8.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31048" y="1492992"/>
            <a:ext cx="9112952" cy="1580532"/>
          </a:xfrm>
        </p:spPr>
        <p:txBody>
          <a:bodyPr>
            <a:noAutofit/>
          </a:bodyPr>
          <a:lstStyle/>
          <a:p>
            <a:pPr>
              <a:lnSpc>
                <a:spcPct val="110000"/>
              </a:lnSpc>
            </a:pPr>
            <a:r>
              <a:rPr kumimoji="1" lang="en-US" altLang="zh-CN" sz="3600" dirty="0"/>
              <a:t>Privacy</a:t>
            </a:r>
            <a:r>
              <a:rPr kumimoji="1" lang="zh-CN" altLang="en-US" sz="3600" dirty="0"/>
              <a:t> </a:t>
            </a:r>
            <a:r>
              <a:rPr kumimoji="1" lang="en-US" altLang="zh-CN" sz="3600" dirty="0"/>
              <a:t>&amp;</a:t>
            </a:r>
            <a:r>
              <a:rPr kumimoji="1" lang="zh-CN" altLang="en-US" sz="3600" dirty="0"/>
              <a:t> </a:t>
            </a:r>
            <a:r>
              <a:rPr kumimoji="1" lang="en-US" altLang="zh-CN" sz="3600" dirty="0"/>
              <a:t>Review</a:t>
            </a:r>
            <a:endParaRPr kumimoji="1" lang="zh-CN" altLang="en-US" sz="3600" dirty="0">
              <a:latin typeface="+mn-lt"/>
            </a:endParaRPr>
          </a:p>
        </p:txBody>
      </p:sp>
      <p:sp>
        <p:nvSpPr>
          <p:cNvPr id="6" name="副标题 5">
            <a:extLst>
              <a:ext uri="{FF2B5EF4-FFF2-40B4-BE49-F238E27FC236}">
                <a16:creationId xmlns:a16="http://schemas.microsoft.com/office/drawing/2014/main" id="{A89EB2B2-D46F-2643-A072-954E7921BC30}"/>
              </a:ext>
            </a:extLst>
          </p:cNvPr>
          <p:cNvSpPr>
            <a:spLocks noGrp="1"/>
          </p:cNvSpPr>
          <p:nvPr>
            <p:ph type="subTitle" idx="1"/>
          </p:nvPr>
        </p:nvSpPr>
        <p:spPr>
          <a:xfrm>
            <a:off x="685800" y="3412362"/>
            <a:ext cx="7772400" cy="1225020"/>
          </a:xfrm>
        </p:spPr>
        <p:txBody>
          <a:bodyPr>
            <a:noAutofit/>
          </a:bodyPr>
          <a:lstStyle/>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 altLang="zh-CN" sz="1800" dirty="0">
              <a:solidFill>
                <a:schemeClr val="tx1">
                  <a:lumMod val="50000"/>
                  <a:lumOff val="50000"/>
                </a:schemeClr>
              </a:solidFill>
              <a:latin typeface="+mj-lt"/>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SE3331-1 (2024 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endParaRP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副标题 5">
            <a:extLst>
              <a:ext uri="{FF2B5EF4-FFF2-40B4-BE49-F238E27FC236}">
                <a16:creationId xmlns:a16="http://schemas.microsoft.com/office/drawing/2014/main" id="{B6099FE4-63D1-FF4F-9D92-DDDE3165CCF5}"/>
              </a:ext>
            </a:extLst>
          </p:cNvPr>
          <p:cNvSpPr txBox="1">
            <a:spLocks/>
          </p:cNvSpPr>
          <p:nvPr/>
        </p:nvSpPr>
        <p:spPr>
          <a:xfrm>
            <a:off x="-6647" y="5210411"/>
            <a:ext cx="8224524" cy="504056"/>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lt"/>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lt"/>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lt"/>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50000"/>
              </a:lnSpc>
              <a:spcBef>
                <a:spcPts val="0"/>
              </a:spcBef>
            </a:pPr>
            <a:endParaRPr kumimoji="1" lang="en" altLang="zh-CN" sz="1800" dirty="0">
              <a:solidFill>
                <a:schemeClr val="tx1">
                  <a:lumMod val="50000"/>
                  <a:lumOff val="50000"/>
                </a:schemeClr>
              </a:solidFill>
              <a:latin typeface="+mj-lt"/>
            </a:endParaRPr>
          </a:p>
        </p:txBody>
      </p:sp>
    </p:spTree>
    <p:extLst>
      <p:ext uri="{BB962C8B-B14F-4D97-AF65-F5344CB8AC3E}">
        <p14:creationId xmlns:p14="http://schemas.microsoft.com/office/powerpoint/2010/main" val="3628960693"/>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187624" y="985292"/>
            <a:ext cx="6480720" cy="4634340"/>
          </a:xfrm>
          <a:prstGeom prst="rect">
            <a:avLst/>
          </a:prstGeom>
        </p:spPr>
      </p:pic>
      <p:sp>
        <p:nvSpPr>
          <p:cNvPr id="6" name="标题 1"/>
          <p:cNvSpPr>
            <a:spLocks noGrp="1"/>
          </p:cNvSpPr>
          <p:nvPr>
            <p:ph type="title"/>
          </p:nvPr>
        </p:nvSpPr>
        <p:spPr>
          <a:xfrm>
            <a:off x="457200" y="228866"/>
            <a:ext cx="8229600" cy="952500"/>
          </a:xfrm>
        </p:spPr>
        <p:txBody>
          <a:bodyPr/>
          <a:lstStyle/>
          <a:p>
            <a:r>
              <a:rPr kumimoji="1" lang="en-US" altLang="zh-CN" dirty="0"/>
              <a:t>Diffie-Hellman Key Exchange</a:t>
            </a:r>
            <a:r>
              <a:rPr kumimoji="1" lang="zh-CN" altLang="en-US" dirty="0"/>
              <a:t> </a:t>
            </a:r>
            <a:r>
              <a:rPr kumimoji="1" lang="en-US" altLang="zh-CN" dirty="0"/>
              <a:t>&amp;</a:t>
            </a:r>
            <a:r>
              <a:rPr kumimoji="1" lang="zh-CN" altLang="en-US" dirty="0"/>
              <a:t> </a:t>
            </a:r>
            <a:r>
              <a:rPr kumimoji="1" lang="en-US" altLang="zh-CN" dirty="0"/>
              <a:t>Man-in-the-Middle</a:t>
            </a:r>
            <a:endParaRPr kumimoji="1" lang="zh-CN" altLang="en-US" dirty="0"/>
          </a:p>
        </p:txBody>
      </p:sp>
    </p:spTree>
    <p:extLst>
      <p:ext uri="{BB962C8B-B14F-4D97-AF65-F5344CB8AC3E}">
        <p14:creationId xmlns:p14="http://schemas.microsoft.com/office/powerpoint/2010/main" val="2968434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C7B5E-35FD-6A49-95AC-7E63623B7722}"/>
              </a:ext>
            </a:extLst>
          </p:cNvPr>
          <p:cNvSpPr>
            <a:spLocks noGrp="1"/>
          </p:cNvSpPr>
          <p:nvPr>
            <p:ph type="title"/>
          </p:nvPr>
        </p:nvSpPr>
        <p:spPr/>
        <p:txBody>
          <a:bodyPr/>
          <a:lstStyle/>
          <a:p>
            <a:r>
              <a:rPr kumimoji="1" lang="en" altLang="zh-CN" dirty="0" err="1">
                <a:latin typeface="Consolas" panose="020B0609020204030204" pitchFamily="49" charset="0"/>
                <a:cs typeface="Consolas" panose="020B0609020204030204" pitchFamily="49" charset="0"/>
              </a:rPr>
              <a:t>AppendEntries</a:t>
            </a:r>
            <a:r>
              <a:rPr kumimoji="1" lang="en" altLang="zh-CN" dirty="0"/>
              <a:t> consistency checks + repair</a:t>
            </a:r>
            <a:endParaRPr kumimoji="1" lang="zh-CN" altLang="en-US" dirty="0"/>
          </a:p>
        </p:txBody>
      </p:sp>
      <p:sp>
        <p:nvSpPr>
          <p:cNvPr id="3" name="内容占位符 2">
            <a:extLst>
              <a:ext uri="{FF2B5EF4-FFF2-40B4-BE49-F238E27FC236}">
                <a16:creationId xmlns:a16="http://schemas.microsoft.com/office/drawing/2014/main" id="{BA7FD8B9-A498-4443-ADFD-533CECEACCE6}"/>
              </a:ext>
            </a:extLst>
          </p:cNvPr>
          <p:cNvSpPr>
            <a:spLocks noGrp="1"/>
          </p:cNvSpPr>
          <p:nvPr>
            <p:ph idx="1"/>
          </p:nvPr>
        </p:nvSpPr>
        <p:spPr>
          <a:xfrm>
            <a:off x="302840" y="1129308"/>
            <a:ext cx="8229600" cy="2016224"/>
          </a:xfrm>
        </p:spPr>
        <p:txBody>
          <a:bodyPr/>
          <a:lstStyle/>
          <a:p>
            <a:r>
              <a:rPr kumimoji="1" lang="en-US" altLang="zh-CN"/>
              <a:t>Each</a:t>
            </a:r>
            <a:r>
              <a:rPr kumimoji="1" lang="zh-CN" altLang="en-US"/>
              <a:t> </a:t>
            </a:r>
            <a:r>
              <a:rPr kumimoji="1" lang="en-US" altLang="zh-CN"/>
              <a:t>RPC argument contains </a:t>
            </a:r>
          </a:p>
          <a:p>
            <a:pPr lvl="1"/>
            <a:r>
              <a:rPr kumimoji="1" lang="en-US" altLang="zh-CN"/>
              <a:t>Append index, term, </a:t>
            </a:r>
            <a:r>
              <a:rPr lang="en-US" altLang="zh-CN" b="1"/>
              <a:t>term of entry preceding new ones</a:t>
            </a:r>
          </a:p>
          <a:p>
            <a:r>
              <a:rPr kumimoji="1" lang="en-US" altLang="zh-CN"/>
              <a:t>Follower checks whether it has the </a:t>
            </a:r>
            <a:r>
              <a:rPr kumimoji="1" lang="en-US" altLang="zh-CN">
                <a:highlight>
                  <a:srgbClr val="FFFF00"/>
                </a:highlight>
              </a:rPr>
              <a:t>matching</a:t>
            </a:r>
            <a:r>
              <a:rPr kumimoji="1" lang="en-US" altLang="zh-CN"/>
              <a:t> entry</a:t>
            </a:r>
          </a:p>
          <a:p>
            <a:pPr lvl="1"/>
            <a:r>
              <a:rPr kumimoji="1" lang="en-US" altLang="zh-CN"/>
              <a:t>Otherwise, it rejects the request </a:t>
            </a:r>
          </a:p>
          <a:p>
            <a:pPr lvl="1"/>
            <a:endParaRPr kumimoji="1" lang="zh-CN" altLang="en-US"/>
          </a:p>
        </p:txBody>
      </p:sp>
      <p:sp>
        <p:nvSpPr>
          <p:cNvPr id="4" name="灯片编号占位符 3">
            <a:extLst>
              <a:ext uri="{FF2B5EF4-FFF2-40B4-BE49-F238E27FC236}">
                <a16:creationId xmlns:a16="http://schemas.microsoft.com/office/drawing/2014/main" id="{D7A99A57-6494-6B4E-898B-C86D5B73D7BA}"/>
              </a:ext>
            </a:extLst>
          </p:cNvPr>
          <p:cNvSpPr>
            <a:spLocks noGrp="1"/>
          </p:cNvSpPr>
          <p:nvPr>
            <p:ph type="sldNum" sz="quarter" idx="12"/>
          </p:nvPr>
        </p:nvSpPr>
        <p:spPr/>
        <p:txBody>
          <a:bodyPr/>
          <a:lstStyle/>
          <a:p>
            <a:fld id="{ADE361C3-C043-4A6E-BDCE-8DA1E7D90A3B}" type="slidenum">
              <a:rPr lang="zh-CN" altLang="en-US" smtClean="0"/>
              <a:pPr/>
              <a:t>100</a:t>
            </a:fld>
            <a:endParaRPr lang="zh-CN" altLang="en-US"/>
          </a:p>
        </p:txBody>
      </p:sp>
      <p:pic>
        <p:nvPicPr>
          <p:cNvPr id="5" name="图片 4">
            <a:extLst>
              <a:ext uri="{FF2B5EF4-FFF2-40B4-BE49-F238E27FC236}">
                <a16:creationId xmlns:a16="http://schemas.microsoft.com/office/drawing/2014/main" id="{CF5068D8-F55E-DEC7-EDC2-BF80CB488800}"/>
              </a:ext>
            </a:extLst>
          </p:cNvPr>
          <p:cNvPicPr>
            <a:picLocks noChangeAspect="1"/>
          </p:cNvPicPr>
          <p:nvPr/>
        </p:nvPicPr>
        <p:blipFill>
          <a:blip r:embed="rId3"/>
          <a:stretch>
            <a:fillRect/>
          </a:stretch>
        </p:blipFill>
        <p:spPr>
          <a:xfrm>
            <a:off x="1875146" y="3184968"/>
            <a:ext cx="5462679" cy="2301166"/>
          </a:xfrm>
          <a:prstGeom prst="rect">
            <a:avLst/>
          </a:prstGeom>
        </p:spPr>
      </p:pic>
    </p:spTree>
    <p:extLst>
      <p:ext uri="{BB962C8B-B14F-4D97-AF65-F5344CB8AC3E}">
        <p14:creationId xmlns:p14="http://schemas.microsoft.com/office/powerpoint/2010/main" val="2718162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8C8BA-FC88-1E93-5248-601B05B6BAF1}"/>
              </a:ext>
            </a:extLst>
          </p:cNvPr>
          <p:cNvSpPr>
            <a:spLocks noGrp="1"/>
          </p:cNvSpPr>
          <p:nvPr>
            <p:ph type="title"/>
          </p:nvPr>
        </p:nvSpPr>
        <p:spPr/>
        <p:txBody>
          <a:bodyPr/>
          <a:lstStyle/>
          <a:p>
            <a:r>
              <a:rPr kumimoji="1" lang="en-US" altLang="zh-CN" dirty="0"/>
              <a:t>Raft’s intuitive commit rule:  replicating on a majority </a:t>
            </a:r>
            <a:endParaRPr kumimoji="1" lang="zh-CN" altLang="en-US" dirty="0"/>
          </a:p>
        </p:txBody>
      </p:sp>
      <p:sp>
        <p:nvSpPr>
          <p:cNvPr id="3" name="内容占位符 2">
            <a:extLst>
              <a:ext uri="{FF2B5EF4-FFF2-40B4-BE49-F238E27FC236}">
                <a16:creationId xmlns:a16="http://schemas.microsoft.com/office/drawing/2014/main" id="{18CCF363-9717-2244-BB52-4614536BBAA8}"/>
              </a:ext>
            </a:extLst>
          </p:cNvPr>
          <p:cNvSpPr>
            <a:spLocks noGrp="1"/>
          </p:cNvSpPr>
          <p:nvPr>
            <p:ph idx="1"/>
          </p:nvPr>
        </p:nvSpPr>
        <p:spPr/>
        <p:txBody>
          <a:bodyPr/>
          <a:lstStyle/>
          <a:p>
            <a:r>
              <a:rPr kumimoji="1" lang="en-US" altLang="zh-CN" dirty="0"/>
              <a:t>If the log </a:t>
            </a:r>
            <a:r>
              <a:rPr kumimoji="1" lang="en-US" altLang="zh-CN" dirty="0">
                <a:highlight>
                  <a:srgbClr val="FFFF00"/>
                </a:highlight>
              </a:rPr>
              <a:t>is replicated on a majority of servers</a:t>
            </a:r>
            <a:r>
              <a:rPr kumimoji="1" lang="en-US" altLang="zh-CN" dirty="0"/>
              <a:t>, it can be replicated on the state machine </a:t>
            </a:r>
          </a:p>
          <a:p>
            <a:pPr lvl="1"/>
            <a:r>
              <a:rPr kumimoji="1" lang="en-US" altLang="zh-CN" dirty="0"/>
              <a:t>Not always true on raft so far </a:t>
            </a:r>
          </a:p>
          <a:p>
            <a:endParaRPr kumimoji="1" lang="zh-CN" altLang="en-US" dirty="0"/>
          </a:p>
        </p:txBody>
      </p:sp>
      <p:sp>
        <p:nvSpPr>
          <p:cNvPr id="4" name="灯片编号占位符 3">
            <a:extLst>
              <a:ext uri="{FF2B5EF4-FFF2-40B4-BE49-F238E27FC236}">
                <a16:creationId xmlns:a16="http://schemas.microsoft.com/office/drawing/2014/main" id="{DD2CB93E-B618-D98E-C984-680F8F8E63F3}"/>
              </a:ext>
            </a:extLst>
          </p:cNvPr>
          <p:cNvSpPr>
            <a:spLocks noGrp="1"/>
          </p:cNvSpPr>
          <p:nvPr>
            <p:ph type="sldNum" sz="quarter" idx="12"/>
          </p:nvPr>
        </p:nvSpPr>
        <p:spPr/>
        <p:txBody>
          <a:bodyPr/>
          <a:lstStyle/>
          <a:p>
            <a:fld id="{ADE361C3-C043-4A6E-BDCE-8DA1E7D90A3B}" type="slidenum">
              <a:rPr lang="zh-CN" altLang="en-US" smtClean="0"/>
              <a:pPr/>
              <a:t>101</a:t>
            </a:fld>
            <a:endParaRPr lang="zh-CN" altLang="en-US"/>
          </a:p>
        </p:txBody>
      </p:sp>
      <p:pic>
        <p:nvPicPr>
          <p:cNvPr id="5" name="图片 4">
            <a:extLst>
              <a:ext uri="{FF2B5EF4-FFF2-40B4-BE49-F238E27FC236}">
                <a16:creationId xmlns:a16="http://schemas.microsoft.com/office/drawing/2014/main" id="{1D250D95-DFFB-9993-4EB9-5C818F8EF949}"/>
              </a:ext>
            </a:extLst>
          </p:cNvPr>
          <p:cNvPicPr>
            <a:picLocks noChangeAspect="1"/>
          </p:cNvPicPr>
          <p:nvPr/>
        </p:nvPicPr>
        <p:blipFill>
          <a:blip r:embed="rId3"/>
          <a:stretch>
            <a:fillRect/>
          </a:stretch>
        </p:blipFill>
        <p:spPr>
          <a:xfrm>
            <a:off x="4199830" y="2236459"/>
            <a:ext cx="5461000" cy="3022600"/>
          </a:xfrm>
          <a:prstGeom prst="rect">
            <a:avLst/>
          </a:prstGeom>
        </p:spPr>
      </p:pic>
    </p:spTree>
    <p:extLst>
      <p:ext uri="{BB962C8B-B14F-4D97-AF65-F5344CB8AC3E}">
        <p14:creationId xmlns:p14="http://schemas.microsoft.com/office/powerpoint/2010/main" val="492201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ECD6F-C843-964B-B1E8-20AE75D42FF4}"/>
              </a:ext>
            </a:extLst>
          </p:cNvPr>
          <p:cNvSpPr>
            <a:spLocks noGrp="1"/>
          </p:cNvSpPr>
          <p:nvPr>
            <p:ph type="title"/>
          </p:nvPr>
        </p:nvSpPr>
        <p:spPr/>
        <p:txBody>
          <a:bodyPr/>
          <a:lstStyle/>
          <a:p>
            <a:r>
              <a:rPr kumimoji="1" lang="en-US" altLang="zh-CN"/>
              <a:t>Safety requirement of the commit entry </a:t>
            </a:r>
            <a:endParaRPr kumimoji="1" lang="zh-CN" altLang="en-US"/>
          </a:p>
        </p:txBody>
      </p:sp>
      <p:sp>
        <p:nvSpPr>
          <p:cNvPr id="3" name="内容占位符 2">
            <a:extLst>
              <a:ext uri="{FF2B5EF4-FFF2-40B4-BE49-F238E27FC236}">
                <a16:creationId xmlns:a16="http://schemas.microsoft.com/office/drawing/2014/main" id="{375C69D5-54DF-8B49-89F4-B14D0CD520B5}"/>
              </a:ext>
            </a:extLst>
          </p:cNvPr>
          <p:cNvSpPr>
            <a:spLocks noGrp="1"/>
          </p:cNvSpPr>
          <p:nvPr>
            <p:ph idx="1"/>
          </p:nvPr>
        </p:nvSpPr>
        <p:spPr>
          <a:xfrm>
            <a:off x="302840" y="1777380"/>
            <a:ext cx="8229600" cy="2956730"/>
          </a:xfrm>
        </p:spPr>
        <p:txBody>
          <a:bodyPr/>
          <a:lstStyle/>
          <a:p>
            <a:r>
              <a:rPr lang="en-US" altLang="zh-CN" dirty="0"/>
              <a:t>Raft safety property:</a:t>
            </a:r>
          </a:p>
          <a:p>
            <a:pPr lvl="1"/>
            <a:r>
              <a:rPr lang="en-US" altLang="zh-CN" dirty="0"/>
              <a:t>If a leader has decided that a log entry is committed, that entry will be present in the logs of all future leaders (no overwritten)</a:t>
            </a:r>
          </a:p>
          <a:p>
            <a:r>
              <a:rPr lang="en-US" altLang="zh-CN" dirty="0"/>
              <a:t>This guarantees the safety requirement</a:t>
            </a:r>
          </a:p>
          <a:p>
            <a:pPr lvl="1"/>
            <a:r>
              <a:rPr lang="en-US" altLang="zh-CN" dirty="0"/>
              <a:t>Leaders never overwrite entries in their logs</a:t>
            </a:r>
          </a:p>
          <a:p>
            <a:pPr lvl="1"/>
            <a:r>
              <a:rPr lang="en-US" altLang="zh-CN" dirty="0"/>
              <a:t>Only entries in the leader’s log can be committed</a:t>
            </a:r>
          </a:p>
          <a:p>
            <a:pPr lvl="1"/>
            <a:r>
              <a:rPr lang="en-US" altLang="zh-CN" dirty="0"/>
              <a:t>Entries must be committed before applying to state machine</a:t>
            </a:r>
          </a:p>
          <a:p>
            <a:pPr lvl="1"/>
            <a:endParaRPr lang="en-US" altLang="zh-CN" dirty="0"/>
          </a:p>
          <a:p>
            <a:endParaRPr kumimoji="1" lang="zh-CN" altLang="en-US" dirty="0"/>
          </a:p>
        </p:txBody>
      </p:sp>
      <p:sp>
        <p:nvSpPr>
          <p:cNvPr id="4" name="灯片编号占位符 3">
            <a:extLst>
              <a:ext uri="{FF2B5EF4-FFF2-40B4-BE49-F238E27FC236}">
                <a16:creationId xmlns:a16="http://schemas.microsoft.com/office/drawing/2014/main" id="{8762D404-9F9E-0942-B848-FA32DD4CE844}"/>
              </a:ext>
            </a:extLst>
          </p:cNvPr>
          <p:cNvSpPr>
            <a:spLocks noGrp="1"/>
          </p:cNvSpPr>
          <p:nvPr>
            <p:ph type="sldNum" sz="quarter" idx="12"/>
          </p:nvPr>
        </p:nvSpPr>
        <p:spPr/>
        <p:txBody>
          <a:bodyPr/>
          <a:lstStyle/>
          <a:p>
            <a:fld id="{ADE361C3-C043-4A6E-BDCE-8DA1E7D90A3B}" type="slidenum">
              <a:rPr lang="zh-CN" altLang="en-US" smtClean="0"/>
              <a:pPr/>
              <a:t>102</a:t>
            </a:fld>
            <a:endParaRPr lang="zh-CN" altLang="en-US"/>
          </a:p>
        </p:txBody>
      </p:sp>
      <p:grpSp>
        <p:nvGrpSpPr>
          <p:cNvPr id="6" name="组合 5">
            <a:extLst>
              <a:ext uri="{FF2B5EF4-FFF2-40B4-BE49-F238E27FC236}">
                <a16:creationId xmlns:a16="http://schemas.microsoft.com/office/drawing/2014/main" id="{4A3C8711-2D5B-2F43-819C-8F7800968DD5}"/>
              </a:ext>
            </a:extLst>
          </p:cNvPr>
          <p:cNvGrpSpPr/>
          <p:nvPr/>
        </p:nvGrpSpPr>
        <p:grpSpPr>
          <a:xfrm>
            <a:off x="380020" y="968943"/>
            <a:ext cx="8075240" cy="975271"/>
            <a:chOff x="911200" y="1040360"/>
            <a:chExt cx="2686291" cy="975271"/>
          </a:xfrm>
        </p:grpSpPr>
        <p:sp>
          <p:nvSpPr>
            <p:cNvPr id="7" name="矩形 6">
              <a:extLst>
                <a:ext uri="{FF2B5EF4-FFF2-40B4-BE49-F238E27FC236}">
                  <a16:creationId xmlns:a16="http://schemas.microsoft.com/office/drawing/2014/main" id="{5664D294-A180-914F-A188-41023DDF7FBE}"/>
                </a:ext>
              </a:extLst>
            </p:cNvPr>
            <p:cNvSpPr/>
            <p:nvPr/>
          </p:nvSpPr>
          <p:spPr>
            <a:xfrm>
              <a:off x="912507" y="1040360"/>
              <a:ext cx="2684984" cy="747309"/>
            </a:xfrm>
            <a:prstGeom prst="rect">
              <a:avLst/>
            </a:prstGeom>
            <a:solidFill>
              <a:srgbClr val="FFE6FE"/>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960B0E7B-1C3A-754A-80B5-3C5B24D5F895}"/>
                </a:ext>
              </a:extLst>
            </p:cNvPr>
            <p:cNvSpPr/>
            <p:nvPr/>
          </p:nvSpPr>
          <p:spPr>
            <a:xfrm>
              <a:off x="911200" y="1092301"/>
              <a:ext cx="2684985" cy="923330"/>
            </a:xfrm>
            <a:prstGeom prst="rect">
              <a:avLst/>
            </a:prstGeom>
          </p:spPr>
          <p:txBody>
            <a:bodyPr wrap="square">
              <a:spAutoFit/>
            </a:bodyPr>
            <a:lstStyle/>
            <a:p>
              <a:r>
                <a:rPr kumimoji="1" lang="en-US" altLang="zh-CN">
                  <a:cs typeface="Consolas" panose="020B0609020204030204" pitchFamily="49" charset="0"/>
                </a:rPr>
                <a:t>Once a log entry has been applied to a state machine, no other state machine must apply a different value for that log entry</a:t>
              </a:r>
            </a:p>
            <a:p>
              <a:r>
                <a:rPr kumimoji="1" lang="en-US" altLang="zh-CN">
                  <a:cs typeface="Consolas" panose="020B0609020204030204" pitchFamily="49" charset="0"/>
                </a:rPr>
                <a:t> </a:t>
              </a:r>
              <a:endParaRPr lang="zh-CN" altLang="en-US">
                <a:cs typeface="Consolas" panose="020B0609020204030204" pitchFamily="49" charset="0"/>
              </a:endParaRPr>
            </a:p>
          </p:txBody>
        </p:sp>
      </p:grpSp>
      <p:pic>
        <p:nvPicPr>
          <p:cNvPr id="9" name="图片 8">
            <a:extLst>
              <a:ext uri="{FF2B5EF4-FFF2-40B4-BE49-F238E27FC236}">
                <a16:creationId xmlns:a16="http://schemas.microsoft.com/office/drawing/2014/main" id="{3E8E8F79-4721-C34F-8342-45248D77D0B6}"/>
              </a:ext>
            </a:extLst>
          </p:cNvPr>
          <p:cNvPicPr>
            <a:picLocks noChangeAspect="1"/>
          </p:cNvPicPr>
          <p:nvPr/>
        </p:nvPicPr>
        <p:blipFill>
          <a:blip r:embed="rId3"/>
          <a:stretch>
            <a:fillRect/>
          </a:stretch>
        </p:blipFill>
        <p:spPr>
          <a:xfrm>
            <a:off x="859677" y="4519278"/>
            <a:ext cx="7112000" cy="1143000"/>
          </a:xfrm>
          <a:prstGeom prst="rect">
            <a:avLst/>
          </a:prstGeom>
        </p:spPr>
      </p:pic>
    </p:spTree>
    <p:extLst>
      <p:ext uri="{BB962C8B-B14F-4D97-AF65-F5344CB8AC3E}">
        <p14:creationId xmlns:p14="http://schemas.microsoft.com/office/powerpoint/2010/main" val="24212119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48CB7-857E-9E2D-C264-8E937D69860C}"/>
              </a:ext>
            </a:extLst>
          </p:cNvPr>
          <p:cNvSpPr>
            <a:spLocks noGrp="1"/>
          </p:cNvSpPr>
          <p:nvPr>
            <p:ph type="title"/>
          </p:nvPr>
        </p:nvSpPr>
        <p:spPr/>
        <p:txBody>
          <a:bodyPr/>
          <a:lstStyle/>
          <a:p>
            <a:r>
              <a:rPr kumimoji="1" lang="en-US" altLang="zh-CN" dirty="0"/>
              <a:t>Systems: storage, compute and network </a:t>
            </a:r>
            <a:endParaRPr kumimoji="1" lang="zh-CN" altLang="en-US" dirty="0"/>
          </a:p>
        </p:txBody>
      </p:sp>
      <p:sp>
        <p:nvSpPr>
          <p:cNvPr id="4" name="灯片编号占位符 3">
            <a:extLst>
              <a:ext uri="{FF2B5EF4-FFF2-40B4-BE49-F238E27FC236}">
                <a16:creationId xmlns:a16="http://schemas.microsoft.com/office/drawing/2014/main" id="{59DD5974-A78A-E87A-6BB5-DC24446F5238}"/>
              </a:ext>
            </a:extLst>
          </p:cNvPr>
          <p:cNvSpPr>
            <a:spLocks noGrp="1"/>
          </p:cNvSpPr>
          <p:nvPr>
            <p:ph type="sldNum" sz="quarter" idx="12"/>
          </p:nvPr>
        </p:nvSpPr>
        <p:spPr/>
        <p:txBody>
          <a:bodyPr/>
          <a:lstStyle/>
          <a:p>
            <a:fld id="{ADE361C3-C043-4A6E-BDCE-8DA1E7D90A3B}" type="slidenum">
              <a:rPr lang="zh-CN" altLang="en-US" smtClean="0"/>
              <a:pPr/>
              <a:t>103</a:t>
            </a:fld>
            <a:endParaRPr lang="zh-CN" altLang="en-US" dirty="0"/>
          </a:p>
        </p:txBody>
      </p:sp>
      <p:pic>
        <p:nvPicPr>
          <p:cNvPr id="5" name="Picture 14">
            <a:extLst>
              <a:ext uri="{FF2B5EF4-FFF2-40B4-BE49-F238E27FC236}">
                <a16:creationId xmlns:a16="http://schemas.microsoft.com/office/drawing/2014/main" id="{850633B7-2731-28C6-FB46-20D1D51183A7}"/>
              </a:ext>
            </a:extLst>
          </p:cNvPr>
          <p:cNvPicPr>
            <a:picLocks noChangeAspect="1"/>
          </p:cNvPicPr>
          <p:nvPr/>
        </p:nvPicPr>
        <p:blipFill>
          <a:blip r:embed="rId2"/>
          <a:stretch>
            <a:fillRect/>
          </a:stretch>
        </p:blipFill>
        <p:spPr>
          <a:xfrm>
            <a:off x="444644" y="1357657"/>
            <a:ext cx="8251001" cy="1015155"/>
          </a:xfrm>
          <a:prstGeom prst="rect">
            <a:avLst/>
          </a:prstGeom>
        </p:spPr>
      </p:pic>
      <p:sp>
        <p:nvSpPr>
          <p:cNvPr id="6" name="Oval 7">
            <a:extLst>
              <a:ext uri="{FF2B5EF4-FFF2-40B4-BE49-F238E27FC236}">
                <a16:creationId xmlns:a16="http://schemas.microsoft.com/office/drawing/2014/main" id="{2CC12E90-E681-8355-7D05-2E93D7A5168D}"/>
              </a:ext>
            </a:extLst>
          </p:cNvPr>
          <p:cNvSpPr/>
          <p:nvPr/>
        </p:nvSpPr>
        <p:spPr>
          <a:xfrm>
            <a:off x="2177909" y="2595040"/>
            <a:ext cx="2927555" cy="1404000"/>
          </a:xfrm>
          <a:prstGeom prst="ellipse">
            <a:avLst/>
          </a:prstGeom>
          <a:solidFill>
            <a:srgbClr val="00206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wrap="none" lIns="72000" tIns="0" rIns="0" bIns="36000" rtlCol="0" anchor="ctr"/>
          <a:lstStyle/>
          <a:p>
            <a:r>
              <a:rPr lang="en-CN" sz="2800" b="1" dirty="0">
                <a:solidFill>
                  <a:schemeClr val="tx1">
                    <a:lumMod val="75000"/>
                    <a:lumOff val="25000"/>
                  </a:schemeClr>
                </a:solidFill>
                <a:latin typeface="Calibri Light" panose="020F0302020204030204" pitchFamily="34" charset="0"/>
                <a:cs typeface="Calibri Light" panose="020F0302020204030204" pitchFamily="34" charset="0"/>
              </a:rPr>
              <a:t>Storage</a:t>
            </a:r>
          </a:p>
          <a:p>
            <a:r>
              <a:rPr lang="en-CN" sz="2800" dirty="0">
                <a:solidFill>
                  <a:schemeClr val="tx1">
                    <a:lumMod val="75000"/>
                    <a:lumOff val="25000"/>
                  </a:schemeClr>
                </a:solidFill>
                <a:latin typeface="Calibri Light" panose="020F0302020204030204" pitchFamily="34" charset="0"/>
                <a:cs typeface="Calibri Light" panose="020F0302020204030204" pitchFamily="34" charset="0"/>
              </a:rPr>
              <a:t>Power</a:t>
            </a:r>
          </a:p>
        </p:txBody>
      </p:sp>
      <p:sp>
        <p:nvSpPr>
          <p:cNvPr id="7" name="Oval 10">
            <a:extLst>
              <a:ext uri="{FF2B5EF4-FFF2-40B4-BE49-F238E27FC236}">
                <a16:creationId xmlns:a16="http://schemas.microsoft.com/office/drawing/2014/main" id="{AFE31186-9BAF-FF60-8631-15645214C8D9}"/>
              </a:ext>
            </a:extLst>
          </p:cNvPr>
          <p:cNvSpPr/>
          <p:nvPr/>
        </p:nvSpPr>
        <p:spPr>
          <a:xfrm>
            <a:off x="4157768" y="2595040"/>
            <a:ext cx="2927555" cy="1404000"/>
          </a:xfrm>
          <a:prstGeom prst="ellipse">
            <a:avLst/>
          </a:prstGeom>
          <a:solidFill>
            <a:srgbClr val="00B05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72000" rtlCol="0" anchor="b"/>
          <a:lstStyle/>
          <a:p>
            <a:pPr algn="r"/>
            <a:r>
              <a:rPr lang="en-CN" sz="2800" b="1" dirty="0">
                <a:solidFill>
                  <a:schemeClr val="tx1">
                    <a:lumMod val="75000"/>
                    <a:lumOff val="25000"/>
                  </a:schemeClr>
                </a:solidFill>
                <a:latin typeface="Calibri Light" panose="020F0302020204030204" pitchFamily="34" charset="0"/>
                <a:cs typeface="Calibri Light" panose="020F0302020204030204" pitchFamily="34" charset="0"/>
              </a:rPr>
              <a:t>Network</a:t>
            </a:r>
            <a:br>
              <a:rPr lang="en-CN" sz="2800" b="1" dirty="0">
                <a:solidFill>
                  <a:schemeClr val="tx1">
                    <a:lumMod val="75000"/>
                    <a:lumOff val="25000"/>
                  </a:schemeClr>
                </a:solidFill>
                <a:latin typeface="Calibri Light" panose="020F0302020204030204" pitchFamily="34" charset="0"/>
                <a:cs typeface="Calibri Light" panose="020F0302020204030204" pitchFamily="34" charset="0"/>
              </a:rPr>
            </a:br>
            <a:r>
              <a:rPr lang="en-CN" sz="2800" dirty="0">
                <a:solidFill>
                  <a:schemeClr val="tx1">
                    <a:lumMod val="75000"/>
                    <a:lumOff val="25000"/>
                  </a:schemeClr>
                </a:solidFill>
                <a:latin typeface="Calibri Light" panose="020F0302020204030204" pitchFamily="34" charset="0"/>
                <a:cs typeface="Calibri Light" panose="020F0302020204030204" pitchFamily="34" charset="0"/>
              </a:rPr>
              <a:t>Power</a:t>
            </a:r>
          </a:p>
        </p:txBody>
      </p:sp>
      <p:sp>
        <p:nvSpPr>
          <p:cNvPr id="8" name="Oval 11">
            <a:extLst>
              <a:ext uri="{FF2B5EF4-FFF2-40B4-BE49-F238E27FC236}">
                <a16:creationId xmlns:a16="http://schemas.microsoft.com/office/drawing/2014/main" id="{1DA8F08F-9246-8147-FCBB-51EC0FCD49AA}"/>
              </a:ext>
            </a:extLst>
          </p:cNvPr>
          <p:cNvSpPr/>
          <p:nvPr/>
        </p:nvSpPr>
        <p:spPr>
          <a:xfrm>
            <a:off x="3417968" y="3286224"/>
            <a:ext cx="2392235" cy="1885730"/>
          </a:xfrm>
          <a:prstGeom prst="ellipse">
            <a:avLst/>
          </a:prstGeom>
          <a:solidFill>
            <a:srgbClr val="C00000">
              <a:alpha val="9804"/>
            </a:srgbClr>
          </a:solidFill>
        </p:spPr>
        <p:style>
          <a:lnRef idx="2">
            <a:schemeClr val="accent1">
              <a:shade val="50000"/>
            </a:schemeClr>
          </a:lnRef>
          <a:fillRef idx="1">
            <a:schemeClr val="accent1"/>
          </a:fillRef>
          <a:effectRef idx="0">
            <a:schemeClr val="accent1"/>
          </a:effectRef>
          <a:fontRef idx="minor">
            <a:schemeClr val="lt1"/>
          </a:fontRef>
        </p:style>
        <p:txBody>
          <a:bodyPr wrap="none" lIns="0" tIns="72000" rIns="0" bIns="0" rtlCol="0" anchor="b"/>
          <a:lstStyle/>
          <a:p>
            <a:pPr algn="ctr"/>
            <a:r>
              <a:rPr lang="en-CN" sz="2800" b="1" dirty="0">
                <a:solidFill>
                  <a:schemeClr val="tx1">
                    <a:lumMod val="75000"/>
                    <a:lumOff val="25000"/>
                  </a:schemeClr>
                </a:solidFill>
                <a:latin typeface="Calibri Light" panose="020F0302020204030204" pitchFamily="34" charset="0"/>
                <a:cs typeface="Calibri Light" panose="020F0302020204030204" pitchFamily="34" charset="0"/>
              </a:rPr>
              <a:t>Compute</a:t>
            </a:r>
          </a:p>
          <a:p>
            <a:pPr algn="ctr"/>
            <a:r>
              <a:rPr lang="en-CN" sz="2800" dirty="0">
                <a:solidFill>
                  <a:schemeClr val="tx1">
                    <a:lumMod val="75000"/>
                    <a:lumOff val="25000"/>
                  </a:schemeClr>
                </a:solidFill>
                <a:latin typeface="Calibri Light" panose="020F0302020204030204" pitchFamily="34" charset="0"/>
                <a:cs typeface="Calibri Light" panose="020F0302020204030204" pitchFamily="34" charset="0"/>
              </a:rPr>
              <a:t>Power</a:t>
            </a:r>
          </a:p>
        </p:txBody>
      </p:sp>
      <p:sp>
        <p:nvSpPr>
          <p:cNvPr id="3" name="矩形 2">
            <a:extLst>
              <a:ext uri="{FF2B5EF4-FFF2-40B4-BE49-F238E27FC236}">
                <a16:creationId xmlns:a16="http://schemas.microsoft.com/office/drawing/2014/main" id="{310C24F2-B744-A065-A18D-B2A9407A837B}"/>
              </a:ext>
            </a:extLst>
          </p:cNvPr>
          <p:cNvSpPr/>
          <p:nvPr/>
        </p:nvSpPr>
        <p:spPr>
          <a:xfrm>
            <a:off x="3245933" y="427059"/>
            <a:ext cx="1368152" cy="504056"/>
          </a:xfrm>
          <a:prstGeom prst="rect">
            <a:avLst/>
          </a:prstGeom>
          <a:noFill/>
          <a:ln w="25400">
            <a:solidFill>
              <a:srgbClr val="BE38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302305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D7D67-B8BE-68C1-E27F-5D554F3F7B8B}"/>
              </a:ext>
            </a:extLst>
          </p:cNvPr>
          <p:cNvSpPr>
            <a:spLocks noGrp="1"/>
          </p:cNvSpPr>
          <p:nvPr>
            <p:ph type="title"/>
          </p:nvPr>
        </p:nvSpPr>
        <p:spPr>
          <a:xfrm>
            <a:off x="457200" y="228866"/>
            <a:ext cx="8686800" cy="900442"/>
          </a:xfrm>
        </p:spPr>
        <p:txBody>
          <a:bodyPr/>
          <a:lstStyle/>
          <a:p>
            <a:r>
              <a:rPr kumimoji="1" lang="en-US" altLang="zh-CN" dirty="0"/>
              <a:t>Review: (Approximate) computation for NN like </a:t>
            </a:r>
            <a:r>
              <a:rPr kumimoji="1" lang="en-US" altLang="zh-CN" dirty="0" err="1"/>
              <a:t>ChatGPT</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7FAE0D1-E812-68C3-CC9B-36489A84FAD4}"/>
                  </a:ext>
                </a:extLst>
              </p:cNvPr>
              <p:cNvSpPr>
                <a:spLocks noGrp="1"/>
              </p:cNvSpPr>
              <p:nvPr>
                <p:ph idx="1"/>
              </p:nvPr>
            </p:nvSpPr>
            <p:spPr>
              <a:xfrm>
                <a:off x="302840" y="1129308"/>
                <a:ext cx="8229600" cy="3888432"/>
              </a:xfrm>
            </p:spPr>
            <p:txBody>
              <a:bodyPr>
                <a:normAutofit lnSpcReduction="10000"/>
              </a:bodyPr>
              <a:lstStyle/>
              <a:p>
                <a:r>
                  <a:rPr kumimoji="1" lang="en-US" altLang="zh-CN" dirty="0"/>
                  <a:t>Cost of training ~= </a:t>
                </a:r>
                <a14:m>
                  <m:oMath xmlns:m="http://schemas.openxmlformats.org/officeDocument/2006/math">
                    <m:r>
                      <a:rPr kumimoji="1" lang="en-US" altLang="zh-CN" b="1" i="1" smtClean="0">
                        <a:latin typeface="Cambria Math" panose="02040503050406030204" pitchFamily="18" charset="0"/>
                      </a:rPr>
                      <m:t>𝟔</m:t>
                    </m:r>
                    <m:r>
                      <a:rPr kumimoji="1" lang="en-US" altLang="zh-CN" b="1" i="1" smtClean="0">
                        <a:latin typeface="Cambria Math" panose="02040503050406030204" pitchFamily="18" charset="0"/>
                      </a:rPr>
                      <m:t> × #</m:t>
                    </m:r>
                    <m:r>
                      <a:rPr kumimoji="1" lang="en-US" altLang="zh-CN" b="1" i="1" smtClean="0">
                        <a:latin typeface="Cambria Math" panose="02040503050406030204" pitchFamily="18" charset="0"/>
                        <a:ea typeface="Cambria Math" panose="02040503050406030204" pitchFamily="18" charset="0"/>
                      </a:rPr>
                      <m:t>𝒑𝒂𝒓𝒂𝒎𝒆𝒕𝒆𝒓𝒔</m:t>
                    </m:r>
                    <m:r>
                      <a:rPr kumimoji="1" lang="en-US" altLang="zh-CN" b="1" i="1" smtClean="0">
                        <a:latin typeface="Cambria Math" panose="02040503050406030204" pitchFamily="18" charset="0"/>
                        <a:ea typeface="Cambria Math" panose="02040503050406030204" pitchFamily="18" charset="0"/>
                      </a:rPr>
                      <m:t> × </m:t>
                    </m:r>
                    <m:r>
                      <a:rPr kumimoji="1" lang="en-US" altLang="zh-CN" b="1" i="1" smtClean="0">
                        <a:latin typeface="Cambria Math" panose="02040503050406030204" pitchFamily="18" charset="0"/>
                        <a:ea typeface="Cambria Math" panose="02040503050406030204" pitchFamily="18" charset="0"/>
                      </a:rPr>
                      <m:t>𝒃𝒂𝒕𝒄𝒉</m:t>
                    </m:r>
                    <m:r>
                      <a:rPr kumimoji="1" lang="en-US" altLang="zh-CN" b="1" i="1" smtClean="0">
                        <a:latin typeface="Cambria Math" panose="02040503050406030204" pitchFamily="18" charset="0"/>
                        <a:ea typeface="Cambria Math" panose="02040503050406030204" pitchFamily="18" charset="0"/>
                      </a:rPr>
                      <m:t> </m:t>
                    </m:r>
                    <m:r>
                      <a:rPr kumimoji="1" lang="en-US" altLang="zh-CN" b="1" i="1" smtClean="0">
                        <a:latin typeface="Cambria Math" panose="02040503050406030204" pitchFamily="18" charset="0"/>
                        <a:ea typeface="Cambria Math" panose="02040503050406030204" pitchFamily="18" charset="0"/>
                      </a:rPr>
                      <m:t>𝒏𝒖𝒎𝒃𝒆𝒓</m:t>
                    </m:r>
                  </m:oMath>
                </a14:m>
                <a:endParaRPr kumimoji="1" lang="en-US" altLang="zh-CN" dirty="0"/>
              </a:p>
              <a:p>
                <a:r>
                  <a:rPr kumimoji="1" lang="en-US" altLang="zh-CN" dirty="0"/>
                  <a:t>Known fact: GPT-4 has 1.76 trillion parameters </a:t>
                </a:r>
                <a:r>
                  <a:rPr kumimoji="1" lang="en-US" altLang="zh-CN" baseline="30000" dirty="0"/>
                  <a:t>[1] </a:t>
                </a:r>
              </a:p>
              <a:p>
                <a:pPr lvl="1"/>
                <a:r>
                  <a:rPr kumimoji="1" lang="en-US" altLang="zh-CN" dirty="0"/>
                  <a:t>This is 1,760,000,000,000 parameters  </a:t>
                </a:r>
              </a:p>
              <a:p>
                <a:pPr lvl="1"/>
                <a:r>
                  <a:rPr kumimoji="1" lang="en-US" altLang="zh-CN" dirty="0"/>
                  <a:t>So, this is 10,560,000,000,000 calculations for a single input of </a:t>
                </a:r>
                <a:r>
                  <a:rPr kumimoji="1" lang="en-US" altLang="zh-CN" b="1" dirty="0"/>
                  <a:t>a single iteration</a:t>
                </a:r>
                <a:r>
                  <a:rPr kumimoji="1" lang="en-US" altLang="zh-CN" dirty="0"/>
                  <a:t>!! </a:t>
                </a:r>
              </a:p>
              <a:p>
                <a:r>
                  <a:rPr kumimoji="1" lang="en-US" altLang="zh-CN" dirty="0"/>
                  <a:t>What are the computation capabilities of nowadays devices (e.g., A100)? </a:t>
                </a:r>
              </a:p>
              <a:p>
                <a:pPr lvl="1"/>
                <a:r>
                  <a:rPr kumimoji="1" lang="en" altLang="zh-CN" dirty="0"/>
                  <a:t>19.5 TFLOPS = 19,500,000,000,000 (FP32) float point per second </a:t>
                </a:r>
              </a:p>
              <a:p>
                <a:pPr lvl="1"/>
                <a:r>
                  <a:rPr kumimoji="1" lang="en" altLang="zh-CN" dirty="0"/>
                  <a:t>Basically, it needs 30 seconds for an A100 GPU to finish an iteration </a:t>
                </a:r>
                <a:r>
                  <a:rPr kumimoji="1" lang="en" altLang="zh-CN" b="1" dirty="0"/>
                  <a:t>in the optimal case </a:t>
                </a:r>
              </a:p>
              <a:p>
                <a:r>
                  <a:rPr kumimoji="1" lang="en-US" altLang="zh-CN" dirty="0"/>
                  <a:t>We need a powerful computation device for the AI!</a:t>
                </a:r>
                <a:endParaRPr kumimoji="1" lang="zh-CN" altLang="en-US" dirty="0"/>
              </a:p>
            </p:txBody>
          </p:sp>
        </mc:Choice>
        <mc:Fallback xmlns="">
          <p:sp>
            <p:nvSpPr>
              <p:cNvPr id="3" name="内容占位符 2">
                <a:extLst>
                  <a:ext uri="{FF2B5EF4-FFF2-40B4-BE49-F238E27FC236}">
                    <a16:creationId xmlns:a16="http://schemas.microsoft.com/office/drawing/2014/main" id="{87FAE0D1-E812-68C3-CC9B-36489A84FAD4}"/>
                  </a:ext>
                </a:extLst>
              </p:cNvPr>
              <p:cNvSpPr>
                <a:spLocks noGrp="1" noRot="1" noChangeAspect="1" noMove="1" noResize="1" noEditPoints="1" noAdjustHandles="1" noChangeArrowheads="1" noChangeShapeType="1" noTextEdit="1"/>
              </p:cNvSpPr>
              <p:nvPr>
                <p:ph idx="1"/>
              </p:nvPr>
            </p:nvSpPr>
            <p:spPr>
              <a:xfrm>
                <a:off x="302840" y="1129308"/>
                <a:ext cx="8229600" cy="3888432"/>
              </a:xfrm>
              <a:blipFill>
                <a:blip r:embed="rId2"/>
                <a:stretch>
                  <a:fillRect l="-772" t="-649"/>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8AE5C159-F3A4-06B9-169F-074EB969F46F}"/>
              </a:ext>
            </a:extLst>
          </p:cNvPr>
          <p:cNvSpPr>
            <a:spLocks noGrp="1"/>
          </p:cNvSpPr>
          <p:nvPr>
            <p:ph type="sldNum" sz="quarter" idx="12"/>
          </p:nvPr>
        </p:nvSpPr>
        <p:spPr/>
        <p:txBody>
          <a:bodyPr/>
          <a:lstStyle/>
          <a:p>
            <a:fld id="{ADE361C3-C043-4A6E-BDCE-8DA1E7D90A3B}" type="slidenum">
              <a:rPr lang="zh-CN" altLang="en-US" smtClean="0"/>
              <a:pPr/>
              <a:t>104</a:t>
            </a:fld>
            <a:endParaRPr lang="zh-CN" altLang="en-US" dirty="0"/>
          </a:p>
        </p:txBody>
      </p:sp>
      <p:sp>
        <p:nvSpPr>
          <p:cNvPr id="5" name="文本框 4">
            <a:extLst>
              <a:ext uri="{FF2B5EF4-FFF2-40B4-BE49-F238E27FC236}">
                <a16:creationId xmlns:a16="http://schemas.microsoft.com/office/drawing/2014/main" id="{A2EA5B56-121F-1F42-3B38-BE9703186020}"/>
              </a:ext>
            </a:extLst>
          </p:cNvPr>
          <p:cNvSpPr txBox="1"/>
          <p:nvPr/>
        </p:nvSpPr>
        <p:spPr>
          <a:xfrm>
            <a:off x="4022202" y="2401747"/>
            <a:ext cx="65" cy="276999"/>
          </a:xfrm>
          <a:prstGeom prst="rect">
            <a:avLst/>
          </a:prstGeom>
          <a:noFill/>
        </p:spPr>
        <p:txBody>
          <a:bodyPr wrap="none" lIns="0" tIns="0" rIns="0" bIns="0" rtlCol="0">
            <a:spAutoFit/>
          </a:bodyPr>
          <a:lstStyle/>
          <a:p>
            <a:endParaRPr kumimoji="1" lang="zh-CN" altLang="en-US" dirty="0"/>
          </a:p>
        </p:txBody>
      </p:sp>
      <p:pic>
        <p:nvPicPr>
          <p:cNvPr id="1026" name="Picture 2" descr="NVIDIA A100 | NVIDIA">
            <a:extLst>
              <a:ext uri="{FF2B5EF4-FFF2-40B4-BE49-F238E27FC236}">
                <a16:creationId xmlns:a16="http://schemas.microsoft.com/office/drawing/2014/main" id="{C3D21DC7-A51A-ED73-D39C-D85806564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149239"/>
            <a:ext cx="2428672" cy="136815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0FE7674D-D46F-1B10-D89A-E75CDD10F33F}"/>
              </a:ext>
            </a:extLst>
          </p:cNvPr>
          <p:cNvSpPr txBox="1"/>
          <p:nvPr/>
        </p:nvSpPr>
        <p:spPr>
          <a:xfrm>
            <a:off x="-36512" y="5377780"/>
            <a:ext cx="6549391" cy="307777"/>
          </a:xfrm>
          <a:prstGeom prst="rect">
            <a:avLst/>
          </a:prstGeom>
          <a:noFill/>
        </p:spPr>
        <p:txBody>
          <a:bodyPr wrap="square">
            <a:spAutoFit/>
          </a:bodyPr>
          <a:lstStyle/>
          <a:p>
            <a:r>
              <a:rPr kumimoji="1" lang="en" altLang="zh-CN" sz="1400" dirty="0"/>
              <a:t>[1] https://the-</a:t>
            </a:r>
            <a:r>
              <a:rPr kumimoji="1" lang="en" altLang="zh-CN" sz="1400" dirty="0" err="1"/>
              <a:t>decoder.com</a:t>
            </a:r>
            <a:r>
              <a:rPr kumimoji="1" lang="en" altLang="zh-CN" sz="1400" dirty="0"/>
              <a:t>/gpt-4-has-a-trillion-parameters/ </a:t>
            </a:r>
            <a:endParaRPr lang="zh-CN" altLang="en-US" sz="1400" dirty="0"/>
          </a:p>
        </p:txBody>
      </p:sp>
    </p:spTree>
    <p:extLst>
      <p:ext uri="{BB962C8B-B14F-4D97-AF65-F5344CB8AC3E}">
        <p14:creationId xmlns:p14="http://schemas.microsoft.com/office/powerpoint/2010/main" val="10826043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AC0F0-A761-1CB5-95C7-96DF21A1E884}"/>
              </a:ext>
            </a:extLst>
          </p:cNvPr>
          <p:cNvSpPr>
            <a:spLocks noGrp="1"/>
          </p:cNvSpPr>
          <p:nvPr>
            <p:ph type="title"/>
          </p:nvPr>
        </p:nvSpPr>
        <p:spPr/>
        <p:txBody>
          <a:bodyPr/>
          <a:lstStyle/>
          <a:p>
            <a:r>
              <a:rPr kumimoji="1" lang="en-US" altLang="zh-CN" dirty="0"/>
              <a:t>Review: scaling a single-device with parallelism </a:t>
            </a:r>
            <a:endParaRPr kumimoji="1" lang="zh-CN" altLang="en-US" dirty="0"/>
          </a:p>
        </p:txBody>
      </p:sp>
      <p:sp>
        <p:nvSpPr>
          <p:cNvPr id="3" name="内容占位符 2">
            <a:extLst>
              <a:ext uri="{FF2B5EF4-FFF2-40B4-BE49-F238E27FC236}">
                <a16:creationId xmlns:a16="http://schemas.microsoft.com/office/drawing/2014/main" id="{17E3C338-EB16-D012-9ECA-D58BD9116B37}"/>
              </a:ext>
            </a:extLst>
          </p:cNvPr>
          <p:cNvSpPr>
            <a:spLocks noGrp="1"/>
          </p:cNvSpPr>
          <p:nvPr>
            <p:ph idx="1"/>
          </p:nvPr>
        </p:nvSpPr>
        <p:spPr/>
        <p:txBody>
          <a:bodyPr/>
          <a:lstStyle/>
          <a:p>
            <a:r>
              <a:rPr kumimoji="1" lang="en-US" altLang="zh-CN" dirty="0"/>
              <a:t>General methods</a:t>
            </a:r>
          </a:p>
          <a:p>
            <a:pPr lvl="1"/>
            <a:r>
              <a:rPr kumimoji="1" lang="en-US" altLang="zh-CN" dirty="0"/>
              <a:t>Single core+: pipeline + super scalar with instruction level parallelism (ILP)</a:t>
            </a:r>
          </a:p>
          <a:p>
            <a:pPr lvl="1"/>
            <a:r>
              <a:rPr kumimoji="1" lang="en-US" altLang="zh-CN" dirty="0"/>
              <a:t>Single core++: added SIMD support </a:t>
            </a:r>
          </a:p>
          <a:p>
            <a:pPr lvl="1"/>
            <a:r>
              <a:rPr kumimoji="1" lang="en-US" altLang="zh-CN" dirty="0"/>
              <a:t>Single core+++: domain-specific accelerators (e.g., matrix accelerators) </a:t>
            </a:r>
          </a:p>
          <a:p>
            <a:pPr lvl="1"/>
            <a:r>
              <a:rPr kumimoji="1" lang="en-US" altLang="zh-CN" dirty="0"/>
              <a:t>Multiple core: a single core (single core, single core+, single core++, single core+++) can be glued together !  </a:t>
            </a:r>
          </a:p>
          <a:p>
            <a:r>
              <a:rPr kumimoji="1" lang="en-US" altLang="zh-CN" dirty="0"/>
              <a:t>Question</a:t>
            </a:r>
          </a:p>
          <a:p>
            <a:pPr lvl="1"/>
            <a:r>
              <a:rPr kumimoji="1" lang="en-US" altLang="zh-CN" dirty="0"/>
              <a:t>What is the trade-off? </a:t>
            </a:r>
          </a:p>
        </p:txBody>
      </p:sp>
      <p:sp>
        <p:nvSpPr>
          <p:cNvPr id="4" name="灯片编号占位符 3">
            <a:extLst>
              <a:ext uri="{FF2B5EF4-FFF2-40B4-BE49-F238E27FC236}">
                <a16:creationId xmlns:a16="http://schemas.microsoft.com/office/drawing/2014/main" id="{8694A08A-7B79-41D0-70A3-14241626C37F}"/>
              </a:ext>
            </a:extLst>
          </p:cNvPr>
          <p:cNvSpPr>
            <a:spLocks noGrp="1"/>
          </p:cNvSpPr>
          <p:nvPr>
            <p:ph type="sldNum" sz="quarter" idx="12"/>
          </p:nvPr>
        </p:nvSpPr>
        <p:spPr/>
        <p:txBody>
          <a:bodyPr/>
          <a:lstStyle/>
          <a:p>
            <a:fld id="{ADE361C3-C043-4A6E-BDCE-8DA1E7D90A3B}" type="slidenum">
              <a:rPr lang="zh-CN" altLang="en-US" smtClean="0"/>
              <a:t>105</a:t>
            </a:fld>
            <a:endParaRPr lang="zh-CN" altLang="en-US"/>
          </a:p>
        </p:txBody>
      </p:sp>
    </p:spTree>
    <p:extLst>
      <p:ext uri="{BB962C8B-B14F-4D97-AF65-F5344CB8AC3E}">
        <p14:creationId xmlns:p14="http://schemas.microsoft.com/office/powerpoint/2010/main" val="37656679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06C6F-3E90-C143-3AB0-9B6FD7CA8B01}"/>
              </a:ext>
            </a:extLst>
          </p:cNvPr>
          <p:cNvSpPr>
            <a:spLocks noGrp="1"/>
          </p:cNvSpPr>
          <p:nvPr>
            <p:ph type="title"/>
          </p:nvPr>
        </p:nvSpPr>
        <p:spPr/>
        <p:txBody>
          <a:bodyPr/>
          <a:lstStyle/>
          <a:p>
            <a:r>
              <a:rPr kumimoji="1" lang="en" altLang="zh-CN" dirty="0"/>
              <a:t>Review: Devices available for computation </a:t>
            </a:r>
            <a:endParaRPr kumimoji="1" lang="zh-CN" altLang="en-US" dirty="0"/>
          </a:p>
        </p:txBody>
      </p:sp>
      <p:sp>
        <p:nvSpPr>
          <p:cNvPr id="4" name="灯片编号占位符 3">
            <a:extLst>
              <a:ext uri="{FF2B5EF4-FFF2-40B4-BE49-F238E27FC236}">
                <a16:creationId xmlns:a16="http://schemas.microsoft.com/office/drawing/2014/main" id="{639B7F3D-33A4-1ADB-3EB4-82AE69874E6C}"/>
              </a:ext>
            </a:extLst>
          </p:cNvPr>
          <p:cNvSpPr>
            <a:spLocks noGrp="1"/>
          </p:cNvSpPr>
          <p:nvPr>
            <p:ph type="sldNum" sz="quarter" idx="12"/>
          </p:nvPr>
        </p:nvSpPr>
        <p:spPr/>
        <p:txBody>
          <a:bodyPr/>
          <a:lstStyle/>
          <a:p>
            <a:fld id="{ADE361C3-C043-4A6E-BDCE-8DA1E7D90A3B}" type="slidenum">
              <a:rPr lang="zh-CN" altLang="en-US" smtClean="0"/>
              <a:pPr/>
              <a:t>106</a:t>
            </a:fld>
            <a:endParaRPr lang="zh-CN" altLang="en-US" dirty="0"/>
          </a:p>
        </p:txBody>
      </p:sp>
      <p:cxnSp>
        <p:nvCxnSpPr>
          <p:cNvPr id="5" name="直线连接符 4">
            <a:extLst>
              <a:ext uri="{FF2B5EF4-FFF2-40B4-BE49-F238E27FC236}">
                <a16:creationId xmlns:a16="http://schemas.microsoft.com/office/drawing/2014/main" id="{E545E965-18F0-956F-3457-65CF0DAC0056}"/>
              </a:ext>
            </a:extLst>
          </p:cNvPr>
          <p:cNvCxnSpPr/>
          <p:nvPr/>
        </p:nvCxnSpPr>
        <p:spPr>
          <a:xfrm>
            <a:off x="-289048" y="3001516"/>
            <a:ext cx="9433048" cy="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E959E1AD-02CC-00DB-1DBF-5A6C30C79F60}"/>
              </a:ext>
            </a:extLst>
          </p:cNvPr>
          <p:cNvCxnSpPr>
            <a:cxnSpLocks/>
          </p:cNvCxnSpPr>
          <p:nvPr/>
        </p:nvCxnSpPr>
        <p:spPr>
          <a:xfrm>
            <a:off x="1942755" y="4585692"/>
            <a:ext cx="4448444" cy="0"/>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B12A8FE-EDC3-614A-5BB0-9B509A7B2AC7}"/>
              </a:ext>
            </a:extLst>
          </p:cNvPr>
          <p:cNvSpPr/>
          <p:nvPr/>
        </p:nvSpPr>
        <p:spPr>
          <a:xfrm>
            <a:off x="6628051" y="4400282"/>
            <a:ext cx="1659429" cy="369332"/>
          </a:xfrm>
          <a:prstGeom prst="rect">
            <a:avLst/>
          </a:prstGeom>
        </p:spPr>
        <p:txBody>
          <a:bodyPr wrap="none">
            <a:spAutoFit/>
          </a:bodyPr>
          <a:lstStyle/>
          <a:p>
            <a:r>
              <a:rPr kumimoji="1" lang="en-US" altLang="zh-CN" b="1" dirty="0"/>
              <a:t>Performance </a:t>
            </a:r>
          </a:p>
        </p:txBody>
      </p:sp>
      <p:sp>
        <p:nvSpPr>
          <p:cNvPr id="10" name="文本框 9">
            <a:extLst>
              <a:ext uri="{FF2B5EF4-FFF2-40B4-BE49-F238E27FC236}">
                <a16:creationId xmlns:a16="http://schemas.microsoft.com/office/drawing/2014/main" id="{8FED9ABB-348A-4F88-C1BF-70B643B3856D}"/>
              </a:ext>
            </a:extLst>
          </p:cNvPr>
          <p:cNvSpPr txBox="1"/>
          <p:nvPr/>
        </p:nvSpPr>
        <p:spPr>
          <a:xfrm>
            <a:off x="3212746" y="3268436"/>
            <a:ext cx="2151342" cy="646331"/>
          </a:xfrm>
          <a:prstGeom prst="rect">
            <a:avLst/>
          </a:prstGeom>
          <a:noFill/>
        </p:spPr>
        <p:txBody>
          <a:bodyPr wrap="square">
            <a:spAutoFit/>
          </a:bodyPr>
          <a:lstStyle/>
          <a:p>
            <a:r>
              <a:rPr lang="en" altLang="zh-CN" dirty="0">
                <a:solidFill>
                  <a:srgbClr val="202124"/>
                </a:solidFill>
                <a:effectLst/>
                <a:ea typeface="Google Sans"/>
              </a:rPr>
              <a:t>Apple M2</a:t>
            </a:r>
          </a:p>
          <a:p>
            <a:r>
              <a:rPr lang="en" altLang="zh-CN" dirty="0">
                <a:solidFill>
                  <a:srgbClr val="202124"/>
                </a:solidFill>
                <a:effectLst/>
                <a:ea typeface="Google Sans"/>
              </a:rPr>
              <a:t> GPU 3.6 TFLOPs</a:t>
            </a:r>
            <a:endParaRPr lang="zh-CN" altLang="en-US" dirty="0"/>
          </a:p>
        </p:txBody>
      </p:sp>
      <p:sp>
        <p:nvSpPr>
          <p:cNvPr id="11" name="椭圆 10">
            <a:extLst>
              <a:ext uri="{FF2B5EF4-FFF2-40B4-BE49-F238E27FC236}">
                <a16:creationId xmlns:a16="http://schemas.microsoft.com/office/drawing/2014/main" id="{FB9DD14C-9B1B-7994-9446-5E3D95E75E96}"/>
              </a:ext>
            </a:extLst>
          </p:cNvPr>
          <p:cNvSpPr/>
          <p:nvPr/>
        </p:nvSpPr>
        <p:spPr>
          <a:xfrm>
            <a:off x="3635026" y="2849555"/>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050" name="Picture 2" descr="Apple MacBook Air 13,6&quot; 2022 M2/8/256GB SSD 8C GPU Mitternacht MLY33D/A">
            <a:extLst>
              <a:ext uri="{FF2B5EF4-FFF2-40B4-BE49-F238E27FC236}">
                <a16:creationId xmlns:a16="http://schemas.microsoft.com/office/drawing/2014/main" id="{3C138975-881C-1879-AB62-4C6373716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192" y="1688455"/>
            <a:ext cx="9017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uawei Mate 60 Pro 5G 12 GB + 256 GB Grün">
            <a:extLst>
              <a:ext uri="{FF2B5EF4-FFF2-40B4-BE49-F238E27FC236}">
                <a16:creationId xmlns:a16="http://schemas.microsoft.com/office/drawing/2014/main" id="{6FF0B0C7-9F62-547C-AA99-2488E7BCAD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4554" y="1570483"/>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2" name="椭圆 11">
            <a:extLst>
              <a:ext uri="{FF2B5EF4-FFF2-40B4-BE49-F238E27FC236}">
                <a16:creationId xmlns:a16="http://schemas.microsoft.com/office/drawing/2014/main" id="{19EE7753-2621-BF04-2E3B-81EBB7D4AEB3}"/>
              </a:ext>
            </a:extLst>
          </p:cNvPr>
          <p:cNvSpPr/>
          <p:nvPr/>
        </p:nvSpPr>
        <p:spPr>
          <a:xfrm>
            <a:off x="1928103" y="2864822"/>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D71D61D7-DA58-0C15-77DD-E1C050B3A6A1}"/>
              </a:ext>
            </a:extLst>
          </p:cNvPr>
          <p:cNvSpPr txBox="1"/>
          <p:nvPr/>
        </p:nvSpPr>
        <p:spPr>
          <a:xfrm>
            <a:off x="1484554" y="3268435"/>
            <a:ext cx="1575278" cy="646331"/>
          </a:xfrm>
          <a:prstGeom prst="rect">
            <a:avLst/>
          </a:prstGeom>
          <a:noFill/>
        </p:spPr>
        <p:txBody>
          <a:bodyPr wrap="square">
            <a:spAutoFit/>
          </a:bodyPr>
          <a:lstStyle/>
          <a:p>
            <a:r>
              <a:rPr lang="en" altLang="zh-CN" dirty="0">
                <a:solidFill>
                  <a:srgbClr val="202124"/>
                </a:solidFill>
                <a:effectLst/>
                <a:ea typeface="Google Sans"/>
              </a:rPr>
              <a:t>Mate60 GPU</a:t>
            </a:r>
          </a:p>
          <a:p>
            <a:r>
              <a:rPr lang="en" altLang="zh-CN" dirty="0">
                <a:solidFill>
                  <a:srgbClr val="202124"/>
                </a:solidFill>
                <a:effectLst/>
                <a:ea typeface="Google Sans"/>
              </a:rPr>
              <a:t>2.3 TFLOPs</a:t>
            </a:r>
            <a:endParaRPr lang="zh-CN" altLang="en-US" dirty="0"/>
          </a:p>
        </p:txBody>
      </p:sp>
      <p:pic>
        <p:nvPicPr>
          <p:cNvPr id="14" name="Picture 2" descr="NVIDIA A100 | NVIDIA">
            <a:extLst>
              <a:ext uri="{FF2B5EF4-FFF2-40B4-BE49-F238E27FC236}">
                <a16:creationId xmlns:a16="http://schemas.microsoft.com/office/drawing/2014/main" id="{0C7B907A-FF27-3D94-EE88-35F28F688D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681" y="1602751"/>
            <a:ext cx="2097568" cy="1181630"/>
          </a:xfrm>
          <a:prstGeom prst="rect">
            <a:avLst/>
          </a:prstGeom>
          <a:noFill/>
          <a:extLst>
            <a:ext uri="{909E8E84-426E-40DD-AFC4-6F175D3DCCD1}">
              <a14:hiddenFill xmlns:a14="http://schemas.microsoft.com/office/drawing/2010/main">
                <a:solidFill>
                  <a:srgbClr val="FFFFFF"/>
                </a:solidFill>
              </a14:hiddenFill>
            </a:ext>
          </a:extLst>
        </p:spPr>
      </p:pic>
      <p:sp>
        <p:nvSpPr>
          <p:cNvPr id="16" name="椭圆 15">
            <a:extLst>
              <a:ext uri="{FF2B5EF4-FFF2-40B4-BE49-F238E27FC236}">
                <a16:creationId xmlns:a16="http://schemas.microsoft.com/office/drawing/2014/main" id="{E830F29D-C20E-77A3-7E66-D369CB147FE4}"/>
              </a:ext>
            </a:extLst>
          </p:cNvPr>
          <p:cNvSpPr/>
          <p:nvPr/>
        </p:nvSpPr>
        <p:spPr>
          <a:xfrm>
            <a:off x="5957465" y="2864199"/>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85C4BE84-360D-61FE-07F0-CF2E170EF05D}"/>
              </a:ext>
            </a:extLst>
          </p:cNvPr>
          <p:cNvSpPr txBox="1"/>
          <p:nvPr/>
        </p:nvSpPr>
        <p:spPr>
          <a:xfrm>
            <a:off x="5148064" y="3265792"/>
            <a:ext cx="2354502" cy="646331"/>
          </a:xfrm>
          <a:prstGeom prst="rect">
            <a:avLst/>
          </a:prstGeom>
          <a:noFill/>
        </p:spPr>
        <p:txBody>
          <a:bodyPr wrap="square">
            <a:spAutoFit/>
          </a:bodyPr>
          <a:lstStyle/>
          <a:p>
            <a:r>
              <a:rPr lang="en" altLang="zh-CN" dirty="0">
                <a:solidFill>
                  <a:srgbClr val="202124"/>
                </a:solidFill>
                <a:effectLst/>
                <a:ea typeface="Google Sans"/>
              </a:rPr>
              <a:t>NVIDIA A100</a:t>
            </a:r>
          </a:p>
          <a:p>
            <a:r>
              <a:rPr lang="en" altLang="zh-CN" dirty="0">
                <a:solidFill>
                  <a:srgbClr val="202124"/>
                </a:solidFill>
                <a:effectLst/>
                <a:ea typeface="Google Sans"/>
              </a:rPr>
              <a:t> GPU 19.5 TFLOPs</a:t>
            </a:r>
            <a:endParaRPr lang="zh-CN" altLang="en-US" dirty="0"/>
          </a:p>
        </p:txBody>
      </p:sp>
      <p:sp>
        <p:nvSpPr>
          <p:cNvPr id="18" name="椭圆 17">
            <a:extLst>
              <a:ext uri="{FF2B5EF4-FFF2-40B4-BE49-F238E27FC236}">
                <a16:creationId xmlns:a16="http://schemas.microsoft.com/office/drawing/2014/main" id="{DE5C6356-D7D2-0031-BAD4-0BA0450F1AD0}"/>
              </a:ext>
            </a:extLst>
          </p:cNvPr>
          <p:cNvSpPr/>
          <p:nvPr/>
        </p:nvSpPr>
        <p:spPr>
          <a:xfrm>
            <a:off x="8072593" y="2864198"/>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0" name="图片 19" descr="银色的电脑&#10;&#10;描述已自动生成">
            <a:extLst>
              <a:ext uri="{FF2B5EF4-FFF2-40B4-BE49-F238E27FC236}">
                <a16:creationId xmlns:a16="http://schemas.microsoft.com/office/drawing/2014/main" id="{8C180BB9-BEFD-9FFE-962F-A318FBDBFD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654" y="1705372"/>
            <a:ext cx="1230524" cy="917679"/>
          </a:xfrm>
          <a:prstGeom prst="rect">
            <a:avLst/>
          </a:prstGeom>
        </p:spPr>
      </p:pic>
      <p:sp>
        <p:nvSpPr>
          <p:cNvPr id="21" name="椭圆 20">
            <a:extLst>
              <a:ext uri="{FF2B5EF4-FFF2-40B4-BE49-F238E27FC236}">
                <a16:creationId xmlns:a16="http://schemas.microsoft.com/office/drawing/2014/main" id="{4960ECD0-6145-96A6-6BBB-4843D9BCB09A}"/>
              </a:ext>
            </a:extLst>
          </p:cNvPr>
          <p:cNvSpPr/>
          <p:nvPr/>
        </p:nvSpPr>
        <p:spPr>
          <a:xfrm>
            <a:off x="531496" y="2863575"/>
            <a:ext cx="288032" cy="288033"/>
          </a:xfrm>
          <a:prstGeom prst="ellipse">
            <a:avLst/>
          </a:prstGeom>
          <a:solidFill>
            <a:schemeClr val="bg1"/>
          </a:solidFill>
          <a:ln w="12700">
            <a:solidFill>
              <a:srgbClr val="C00000"/>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681E11D9-4C28-EE6F-54E8-D2786BFF82E2}"/>
              </a:ext>
            </a:extLst>
          </p:cNvPr>
          <p:cNvSpPr txBox="1"/>
          <p:nvPr/>
        </p:nvSpPr>
        <p:spPr>
          <a:xfrm>
            <a:off x="-3723" y="3265792"/>
            <a:ext cx="1575278" cy="2031325"/>
          </a:xfrm>
          <a:prstGeom prst="rect">
            <a:avLst/>
          </a:prstGeom>
          <a:noFill/>
        </p:spPr>
        <p:txBody>
          <a:bodyPr wrap="square">
            <a:spAutoFit/>
          </a:bodyPr>
          <a:lstStyle/>
          <a:p>
            <a:r>
              <a:rPr lang="en" altLang="zh-CN" dirty="0">
                <a:solidFill>
                  <a:srgbClr val="202124"/>
                </a:solidFill>
                <a:effectLst/>
                <a:ea typeface="Google Sans"/>
              </a:rPr>
              <a:t>Intel i5-9600K, </a:t>
            </a:r>
          </a:p>
          <a:p>
            <a:r>
              <a:rPr lang="en" altLang="zh-CN" dirty="0">
                <a:solidFill>
                  <a:srgbClr val="202124"/>
                </a:solidFill>
                <a:effectLst/>
                <a:ea typeface="Google Sans"/>
              </a:rPr>
              <a:t>single core: 6.3GFLOPS</a:t>
            </a:r>
          </a:p>
          <a:p>
            <a:r>
              <a:rPr lang="en" altLang="zh-CN" dirty="0">
                <a:solidFill>
                  <a:srgbClr val="202124"/>
                </a:solidFill>
                <a:ea typeface="Google Sans"/>
              </a:rPr>
              <a:t>Multiple cores: 37.7GFLOPS</a:t>
            </a:r>
            <a:r>
              <a:rPr lang="en" altLang="zh-CN" dirty="0">
                <a:solidFill>
                  <a:srgbClr val="202124"/>
                </a:solidFill>
                <a:effectLst/>
                <a:ea typeface="Google Sans"/>
              </a:rPr>
              <a:t> </a:t>
            </a:r>
            <a:endParaRPr lang="zh-CN" altLang="en-US" dirty="0"/>
          </a:p>
        </p:txBody>
      </p:sp>
      <p:pic>
        <p:nvPicPr>
          <p:cNvPr id="24" name="图片 23" descr="图片包含 游戏机, 电子, 电路&#10;&#10;描述已自动生成">
            <a:extLst>
              <a:ext uri="{FF2B5EF4-FFF2-40B4-BE49-F238E27FC236}">
                <a16:creationId xmlns:a16="http://schemas.microsoft.com/office/drawing/2014/main" id="{D96C1C85-FEC3-5882-E6C4-6E4D6E31DB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9446" y="1309701"/>
            <a:ext cx="1198485" cy="1278384"/>
          </a:xfrm>
          <a:prstGeom prst="rect">
            <a:avLst/>
          </a:prstGeom>
        </p:spPr>
      </p:pic>
      <p:sp>
        <p:nvSpPr>
          <p:cNvPr id="25" name="文本框 24">
            <a:extLst>
              <a:ext uri="{FF2B5EF4-FFF2-40B4-BE49-F238E27FC236}">
                <a16:creationId xmlns:a16="http://schemas.microsoft.com/office/drawing/2014/main" id="{D9B08133-DE47-0855-45D1-633FDC2A9D57}"/>
              </a:ext>
            </a:extLst>
          </p:cNvPr>
          <p:cNvSpPr txBox="1"/>
          <p:nvPr/>
        </p:nvSpPr>
        <p:spPr>
          <a:xfrm>
            <a:off x="7380312" y="3274039"/>
            <a:ext cx="2354502" cy="646331"/>
          </a:xfrm>
          <a:prstGeom prst="rect">
            <a:avLst/>
          </a:prstGeom>
          <a:noFill/>
        </p:spPr>
        <p:txBody>
          <a:bodyPr wrap="square">
            <a:spAutoFit/>
          </a:bodyPr>
          <a:lstStyle/>
          <a:p>
            <a:r>
              <a:rPr lang="en" altLang="zh-CN" dirty="0">
                <a:solidFill>
                  <a:srgbClr val="202124"/>
                </a:solidFill>
                <a:effectLst/>
                <a:ea typeface="Google Sans"/>
              </a:rPr>
              <a:t>Google TPUv4</a:t>
            </a:r>
          </a:p>
          <a:p>
            <a:r>
              <a:rPr lang="en-US" altLang="zh-CN" dirty="0"/>
              <a:t>275 TFLOPS</a:t>
            </a:r>
            <a:endParaRPr lang="zh-CN" altLang="en-US" dirty="0"/>
          </a:p>
        </p:txBody>
      </p:sp>
      <p:cxnSp>
        <p:nvCxnSpPr>
          <p:cNvPr id="3" name="直线箭头连接符 2">
            <a:extLst>
              <a:ext uri="{FF2B5EF4-FFF2-40B4-BE49-F238E27FC236}">
                <a16:creationId xmlns:a16="http://schemas.microsoft.com/office/drawing/2014/main" id="{4EB75D4B-587E-B7E6-F4C9-616189510BF1}"/>
              </a:ext>
            </a:extLst>
          </p:cNvPr>
          <p:cNvCxnSpPr>
            <a:cxnSpLocks/>
          </p:cNvCxnSpPr>
          <p:nvPr/>
        </p:nvCxnSpPr>
        <p:spPr>
          <a:xfrm>
            <a:off x="2923842" y="1417340"/>
            <a:ext cx="4448444" cy="0"/>
          </a:xfrm>
          <a:prstGeom prst="straightConnector1">
            <a:avLst/>
          </a:prstGeom>
          <a:ln w="22225">
            <a:solidFill>
              <a:schemeClr val="tx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DA5BC62-74DC-B787-CB14-9B2CD105C4F9}"/>
              </a:ext>
            </a:extLst>
          </p:cNvPr>
          <p:cNvSpPr/>
          <p:nvPr/>
        </p:nvSpPr>
        <p:spPr>
          <a:xfrm>
            <a:off x="783916" y="1232674"/>
            <a:ext cx="2005677" cy="369332"/>
          </a:xfrm>
          <a:prstGeom prst="rect">
            <a:avLst/>
          </a:prstGeom>
        </p:spPr>
        <p:txBody>
          <a:bodyPr wrap="none">
            <a:spAutoFit/>
          </a:bodyPr>
          <a:lstStyle/>
          <a:p>
            <a:r>
              <a:rPr kumimoji="1" lang="en-US" altLang="zh-CN" b="1" dirty="0"/>
              <a:t>Programmability</a:t>
            </a:r>
          </a:p>
        </p:txBody>
      </p:sp>
    </p:spTree>
    <p:extLst>
      <p:ext uri="{BB962C8B-B14F-4D97-AF65-F5344CB8AC3E}">
        <p14:creationId xmlns:p14="http://schemas.microsoft.com/office/powerpoint/2010/main" val="394908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395536" y="1921396"/>
            <a:ext cx="8278688" cy="1600685"/>
          </a:xfrm>
        </p:spPr>
        <p:txBody>
          <a:bodyPr>
            <a:noAutofit/>
          </a:bodyPr>
          <a:lstStyle/>
          <a:p>
            <a:pPr>
              <a:lnSpc>
                <a:spcPct val="110000"/>
              </a:lnSpc>
            </a:pPr>
            <a:r>
              <a:rPr kumimoji="1" lang="en-US" altLang="zh-CN" sz="3600" b="0" dirty="0">
                <a:latin typeface="+mn-lt"/>
              </a:rPr>
              <a:t>Simply add computation is insufficient!</a:t>
            </a:r>
            <a:br>
              <a:rPr kumimoji="1" lang="en-US" altLang="zh-CN" sz="3600" b="0" dirty="0">
                <a:latin typeface="+mn-lt"/>
              </a:rPr>
            </a:br>
            <a:br>
              <a:rPr kumimoji="1" lang="en-US" altLang="zh-CN" sz="3600" b="0" dirty="0">
                <a:latin typeface="+mn-lt"/>
              </a:rPr>
            </a:br>
            <a:r>
              <a:rPr kumimoji="1" lang="en-US" altLang="zh-CN" sz="3600" b="0" dirty="0">
                <a:latin typeface="+mn-lt"/>
              </a:rPr>
              <a:t>Accessing memory (or other storage) &amp; Roofline model</a:t>
            </a:r>
            <a:endParaRPr kumimoji="1" lang="zh-CN" altLang="en-US" sz="1800" b="0" dirty="0">
              <a:latin typeface="+mn-lt"/>
            </a:endParaRPr>
          </a:p>
        </p:txBody>
      </p:sp>
    </p:spTree>
    <p:extLst>
      <p:ext uri="{BB962C8B-B14F-4D97-AF65-F5344CB8AC3E}">
        <p14:creationId xmlns:p14="http://schemas.microsoft.com/office/powerpoint/2010/main" val="3434811576"/>
      </p:ext>
    </p:extLst>
  </p:cSld>
  <p:clrMapOvr>
    <a:masterClrMapping/>
  </p:clrMapOvr>
  <mc:AlternateContent xmlns:mc="http://schemas.openxmlformats.org/markup-compatibility/2006">
    <mc:Choice xmlns:p14="http://schemas.microsoft.com/office/powerpoint/2010/main" Requires="p14">
      <p:transition spd="slow" p14:dur="2000" advTm="11626"/>
    </mc:Choice>
    <mc:Fallback>
      <p:transition spd="slow" advTm="11626"/>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668326-DE5C-9ACD-C22A-4C96310459D2}"/>
              </a:ext>
            </a:extLst>
          </p:cNvPr>
          <p:cNvSpPr>
            <a:spLocks noGrp="1"/>
          </p:cNvSpPr>
          <p:nvPr>
            <p:ph type="title"/>
          </p:nvPr>
        </p:nvSpPr>
        <p:spPr/>
        <p:txBody>
          <a:bodyPr/>
          <a:lstStyle/>
          <a:p>
            <a:r>
              <a:rPr kumimoji="1" lang="en-US" altLang="zh-CN" dirty="0"/>
              <a:t>Memory stalls (Communication stalls) </a:t>
            </a:r>
            <a:endParaRPr kumimoji="1" lang="zh-CN" altLang="en-US" dirty="0"/>
          </a:p>
        </p:txBody>
      </p:sp>
      <p:sp>
        <p:nvSpPr>
          <p:cNvPr id="3" name="内容占位符 2">
            <a:extLst>
              <a:ext uri="{FF2B5EF4-FFF2-40B4-BE49-F238E27FC236}">
                <a16:creationId xmlns:a16="http://schemas.microsoft.com/office/drawing/2014/main" id="{AAE6157C-796D-2395-E6F3-3FBEC5E25660}"/>
              </a:ext>
            </a:extLst>
          </p:cNvPr>
          <p:cNvSpPr>
            <a:spLocks noGrp="1"/>
          </p:cNvSpPr>
          <p:nvPr>
            <p:ph idx="1"/>
          </p:nvPr>
        </p:nvSpPr>
        <p:spPr>
          <a:xfrm>
            <a:off x="302840" y="1129308"/>
            <a:ext cx="8229600" cy="4356826"/>
          </a:xfrm>
        </p:spPr>
        <p:txBody>
          <a:bodyPr>
            <a:normAutofit/>
          </a:bodyPr>
          <a:lstStyle/>
          <a:p>
            <a:r>
              <a:rPr kumimoji="1" lang="en" altLang="zh-CN" dirty="0"/>
              <a:t>A processor “stalls” when it cannot run the next instruction in an instruction stream because of a dependency on a previous instruction. </a:t>
            </a:r>
          </a:p>
          <a:p>
            <a:r>
              <a:rPr kumimoji="1" lang="en" altLang="zh-CN" dirty="0"/>
              <a:t>Accessing memory is a major source of stalls </a:t>
            </a:r>
          </a:p>
          <a:p>
            <a:endParaRPr kumimoji="1" lang="en" altLang="zh-CN" dirty="0"/>
          </a:p>
          <a:p>
            <a:endParaRPr kumimoji="1" lang="en" altLang="zh-CN" dirty="0"/>
          </a:p>
          <a:p>
            <a:endParaRPr kumimoji="1" lang="en" altLang="zh-CN" dirty="0"/>
          </a:p>
          <a:p>
            <a:r>
              <a:rPr kumimoji="1" lang="en" altLang="zh-CN" dirty="0"/>
              <a:t>Memory access times ~ 100’s of cycles</a:t>
            </a:r>
          </a:p>
          <a:p>
            <a:pPr lvl="1"/>
            <a:r>
              <a:rPr kumimoji="1" lang="en" altLang="zh-CN" dirty="0"/>
              <a:t>Memory “access time” is a measure of latency </a:t>
            </a:r>
          </a:p>
          <a:p>
            <a:r>
              <a:rPr kumimoji="1" lang="en-US" altLang="zh-CN" dirty="0"/>
              <a:t>Reducing memory stalls is a large topic, out of the scope of this lecture</a:t>
            </a:r>
            <a:endParaRPr kumimoji="1" lang="zh-CN" altLang="en-US" dirty="0"/>
          </a:p>
        </p:txBody>
      </p:sp>
      <p:sp>
        <p:nvSpPr>
          <p:cNvPr id="4" name="灯片编号占位符 3">
            <a:extLst>
              <a:ext uri="{FF2B5EF4-FFF2-40B4-BE49-F238E27FC236}">
                <a16:creationId xmlns:a16="http://schemas.microsoft.com/office/drawing/2014/main" id="{A7BE6E4D-913A-CC11-A3B5-D0C0E2FBD070}"/>
              </a:ext>
            </a:extLst>
          </p:cNvPr>
          <p:cNvSpPr>
            <a:spLocks noGrp="1"/>
          </p:cNvSpPr>
          <p:nvPr>
            <p:ph type="sldNum" sz="quarter" idx="12"/>
          </p:nvPr>
        </p:nvSpPr>
        <p:spPr/>
        <p:txBody>
          <a:bodyPr/>
          <a:lstStyle/>
          <a:p>
            <a:fld id="{ADE361C3-C043-4A6E-BDCE-8DA1E7D90A3B}" type="slidenum">
              <a:rPr lang="zh-CN" altLang="en-US" smtClean="0"/>
              <a:pPr/>
              <a:t>108</a:t>
            </a:fld>
            <a:endParaRPr lang="zh-CN" altLang="en-US" dirty="0"/>
          </a:p>
        </p:txBody>
      </p:sp>
      <p:pic>
        <p:nvPicPr>
          <p:cNvPr id="6" name="图片 5" descr="图形用户界面&#10;&#10;中度可信度描述已自动生成">
            <a:extLst>
              <a:ext uri="{FF2B5EF4-FFF2-40B4-BE49-F238E27FC236}">
                <a16:creationId xmlns:a16="http://schemas.microsoft.com/office/drawing/2014/main" id="{5CB18CC6-80E4-CB71-DAD0-9D983C35B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425452"/>
            <a:ext cx="7772400" cy="1057087"/>
          </a:xfrm>
          <a:prstGeom prst="rect">
            <a:avLst/>
          </a:prstGeom>
        </p:spPr>
      </p:pic>
    </p:spTree>
    <p:extLst>
      <p:ext uri="{BB962C8B-B14F-4D97-AF65-F5344CB8AC3E}">
        <p14:creationId xmlns:p14="http://schemas.microsoft.com/office/powerpoint/2010/main" val="30448567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ABD21-C310-955B-0788-81B77BA980D9}"/>
              </a:ext>
            </a:extLst>
          </p:cNvPr>
          <p:cNvSpPr>
            <a:spLocks noGrp="1"/>
          </p:cNvSpPr>
          <p:nvPr>
            <p:ph type="title"/>
          </p:nvPr>
        </p:nvSpPr>
        <p:spPr/>
        <p:txBody>
          <a:bodyPr/>
          <a:lstStyle/>
          <a:p>
            <a:r>
              <a:rPr lang="en" altLang="zh-CN" dirty="0">
                <a:solidFill>
                  <a:srgbClr val="000000"/>
                </a:solidFill>
                <a:effectLst/>
                <a:latin typeface="Helvetica" pitchFamily="2" charset="0"/>
              </a:rPr>
              <a:t>Terminology</a:t>
            </a:r>
          </a:p>
        </p:txBody>
      </p:sp>
      <p:sp>
        <p:nvSpPr>
          <p:cNvPr id="3" name="内容占位符 2">
            <a:extLst>
              <a:ext uri="{FF2B5EF4-FFF2-40B4-BE49-F238E27FC236}">
                <a16:creationId xmlns:a16="http://schemas.microsoft.com/office/drawing/2014/main" id="{B37E9EA8-37C6-67BE-30BB-1178A340EB8E}"/>
              </a:ext>
            </a:extLst>
          </p:cNvPr>
          <p:cNvSpPr>
            <a:spLocks noGrp="1"/>
          </p:cNvSpPr>
          <p:nvPr>
            <p:ph idx="1"/>
          </p:nvPr>
        </p:nvSpPr>
        <p:spPr/>
        <p:txBody>
          <a:bodyPr/>
          <a:lstStyle/>
          <a:p>
            <a:r>
              <a:rPr kumimoji="1" lang="en" altLang="zh-CN" dirty="0"/>
              <a:t>Memory (storage) latency</a:t>
            </a:r>
          </a:p>
          <a:p>
            <a:pPr lvl="1"/>
            <a:r>
              <a:rPr kumimoji="1" lang="en" altLang="zh-CN" dirty="0"/>
              <a:t>The amount of time for a memory request (e.g., load, store) from a processor to be serviced by the memory system</a:t>
            </a:r>
          </a:p>
          <a:p>
            <a:pPr lvl="1"/>
            <a:r>
              <a:rPr kumimoji="1" lang="en" altLang="zh-CN" dirty="0"/>
              <a:t>E.g., 100 cycles, 100 </a:t>
            </a:r>
            <a:r>
              <a:rPr kumimoji="1" lang="en" altLang="zh-CN" dirty="0" err="1"/>
              <a:t>nsecs</a:t>
            </a:r>
            <a:r>
              <a:rPr kumimoji="1" lang="en" altLang="zh-CN" dirty="0"/>
              <a:t> </a:t>
            </a:r>
          </a:p>
          <a:p>
            <a:r>
              <a:rPr kumimoji="1" lang="en" altLang="zh-CN" dirty="0"/>
              <a:t>Memory (storage) bandwidth </a:t>
            </a:r>
          </a:p>
          <a:p>
            <a:pPr lvl="1"/>
            <a:r>
              <a:rPr kumimoji="1" lang="en" altLang="zh-CN" dirty="0"/>
              <a:t>The rate at which the memory system can provide data to a processor</a:t>
            </a:r>
          </a:p>
          <a:p>
            <a:pPr lvl="1"/>
            <a:r>
              <a:rPr kumimoji="1" lang="en" altLang="zh-CN" dirty="0"/>
              <a:t>E.g., 20Gbps </a:t>
            </a:r>
          </a:p>
          <a:p>
            <a:r>
              <a:rPr kumimoji="1" lang="en-US" altLang="zh-CN" dirty="0"/>
              <a:t>Time to load the data = Latency + Payload / bandwidth</a:t>
            </a:r>
          </a:p>
          <a:p>
            <a:endParaRPr kumimoji="1" lang="en" altLang="zh-CN" dirty="0"/>
          </a:p>
          <a:p>
            <a:endParaRPr kumimoji="1" lang="zh-CN" altLang="en-US" dirty="0"/>
          </a:p>
        </p:txBody>
      </p:sp>
      <p:sp>
        <p:nvSpPr>
          <p:cNvPr id="4" name="灯片编号占位符 3">
            <a:extLst>
              <a:ext uri="{FF2B5EF4-FFF2-40B4-BE49-F238E27FC236}">
                <a16:creationId xmlns:a16="http://schemas.microsoft.com/office/drawing/2014/main" id="{00701529-4FEA-BB95-2233-605BF612D238}"/>
              </a:ext>
            </a:extLst>
          </p:cNvPr>
          <p:cNvSpPr>
            <a:spLocks noGrp="1"/>
          </p:cNvSpPr>
          <p:nvPr>
            <p:ph type="sldNum" sz="quarter" idx="12"/>
          </p:nvPr>
        </p:nvSpPr>
        <p:spPr/>
        <p:txBody>
          <a:bodyPr/>
          <a:lstStyle/>
          <a:p>
            <a:fld id="{ADE361C3-C043-4A6E-BDCE-8DA1E7D90A3B}" type="slidenum">
              <a:rPr lang="zh-CN" altLang="en-US" smtClean="0"/>
              <a:pPr/>
              <a:t>109</a:t>
            </a:fld>
            <a:endParaRPr lang="zh-CN" altLang="en-US" dirty="0"/>
          </a:p>
        </p:txBody>
      </p:sp>
    </p:spTree>
    <p:extLst>
      <p:ext uri="{BB962C8B-B14F-4D97-AF65-F5344CB8AC3E}">
        <p14:creationId xmlns:p14="http://schemas.microsoft.com/office/powerpoint/2010/main" val="4171696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a:srcRect l="190" t="-158" r="-190" b="14656"/>
          <a:stretch/>
        </p:blipFill>
        <p:spPr>
          <a:xfrm>
            <a:off x="1056401" y="1201316"/>
            <a:ext cx="6742273" cy="4112075"/>
          </a:xfrm>
          <a:prstGeom prst="rect">
            <a:avLst/>
          </a:prstGeom>
        </p:spPr>
      </p:pic>
      <p:sp>
        <p:nvSpPr>
          <p:cNvPr id="3" name="标题 1"/>
          <p:cNvSpPr>
            <a:spLocks noGrp="1"/>
          </p:cNvSpPr>
          <p:nvPr>
            <p:ph type="title"/>
          </p:nvPr>
        </p:nvSpPr>
        <p:spPr>
          <a:xfrm>
            <a:off x="457200" y="228866"/>
            <a:ext cx="8229600" cy="952500"/>
          </a:xfrm>
        </p:spPr>
        <p:txBody>
          <a:bodyPr/>
          <a:lstStyle/>
          <a:p>
            <a:r>
              <a:rPr kumimoji="1" lang="en-US" altLang="zh-CN" dirty="0"/>
              <a:t>RSA</a:t>
            </a:r>
            <a:r>
              <a:rPr kumimoji="1" lang="zh-CN" altLang="en-US" dirty="0"/>
              <a:t> </a:t>
            </a:r>
            <a:r>
              <a:rPr kumimoji="1" lang="en-US" altLang="zh-CN" dirty="0"/>
              <a:t>Algorithm</a:t>
            </a:r>
            <a:endParaRPr kumimoji="1" lang="zh-CN" altLang="en-US" dirty="0"/>
          </a:p>
        </p:txBody>
      </p:sp>
    </p:spTree>
    <p:extLst>
      <p:ext uri="{BB962C8B-B14F-4D97-AF65-F5344CB8AC3E}">
        <p14:creationId xmlns:p14="http://schemas.microsoft.com/office/powerpoint/2010/main" val="6383627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62" name="Rectangle 2"/>
          <p:cNvSpPr>
            <a:spLocks noGrp="1" noChangeArrowheads="1"/>
          </p:cNvSpPr>
          <p:nvPr>
            <p:ph type="title"/>
          </p:nvPr>
        </p:nvSpPr>
        <p:spPr/>
        <p:txBody>
          <a:bodyPr/>
          <a:lstStyle/>
          <a:p>
            <a:r>
              <a:rPr lang="en-US" altLang="en-US" dirty="0"/>
              <a:t>Review: the roofline model </a:t>
            </a:r>
            <a:endParaRPr lang="en-US" altLang="en-US" sz="1200" dirty="0"/>
          </a:p>
        </p:txBody>
      </p:sp>
      <p:sp>
        <p:nvSpPr>
          <p:cNvPr id="808963" name="Line 3"/>
          <p:cNvSpPr>
            <a:spLocks noChangeShapeType="1"/>
          </p:cNvSpPr>
          <p:nvPr/>
        </p:nvSpPr>
        <p:spPr bwMode="auto">
          <a:xfrm flipV="1">
            <a:off x="580057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4" name="Line 4"/>
          <p:cNvSpPr>
            <a:spLocks noChangeShapeType="1"/>
          </p:cNvSpPr>
          <p:nvPr/>
        </p:nvSpPr>
        <p:spPr bwMode="auto">
          <a:xfrm flipV="1">
            <a:off x="625777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5" name="Line 5"/>
          <p:cNvSpPr>
            <a:spLocks noChangeShapeType="1"/>
          </p:cNvSpPr>
          <p:nvPr/>
        </p:nvSpPr>
        <p:spPr bwMode="auto">
          <a:xfrm flipV="1">
            <a:off x="671378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6" name="Line 6"/>
          <p:cNvSpPr>
            <a:spLocks noChangeShapeType="1"/>
          </p:cNvSpPr>
          <p:nvPr/>
        </p:nvSpPr>
        <p:spPr bwMode="auto">
          <a:xfrm flipV="1">
            <a:off x="7170985"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7" name="Line 7"/>
          <p:cNvSpPr>
            <a:spLocks noChangeShapeType="1"/>
          </p:cNvSpPr>
          <p:nvPr/>
        </p:nvSpPr>
        <p:spPr bwMode="auto">
          <a:xfrm flipV="1">
            <a:off x="7626994" y="1445774"/>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8" name="Line 8"/>
          <p:cNvSpPr>
            <a:spLocks noChangeShapeType="1"/>
          </p:cNvSpPr>
          <p:nvPr/>
        </p:nvSpPr>
        <p:spPr bwMode="auto">
          <a:xfrm flipV="1">
            <a:off x="8084194" y="144101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69" name="Line 9"/>
          <p:cNvSpPr>
            <a:spLocks noChangeShapeType="1"/>
          </p:cNvSpPr>
          <p:nvPr/>
        </p:nvSpPr>
        <p:spPr bwMode="auto">
          <a:xfrm flipV="1">
            <a:off x="8540203" y="1441011"/>
            <a:ext cx="0" cy="3427809"/>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0" name="Line 10"/>
          <p:cNvSpPr>
            <a:spLocks noChangeShapeType="1"/>
          </p:cNvSpPr>
          <p:nvPr/>
        </p:nvSpPr>
        <p:spPr bwMode="auto">
          <a:xfrm flipH="1" flipV="1">
            <a:off x="5344566" y="441162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1" name="Line 11"/>
          <p:cNvSpPr>
            <a:spLocks noChangeShapeType="1"/>
          </p:cNvSpPr>
          <p:nvPr/>
        </p:nvSpPr>
        <p:spPr bwMode="auto">
          <a:xfrm flipH="1" flipV="1">
            <a:off x="5344566" y="3954420"/>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2" name="Line 12"/>
          <p:cNvSpPr>
            <a:spLocks noChangeShapeType="1"/>
          </p:cNvSpPr>
          <p:nvPr/>
        </p:nvSpPr>
        <p:spPr bwMode="auto">
          <a:xfrm flipH="1" flipV="1">
            <a:off x="5344566" y="34984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3" name="Line 13"/>
          <p:cNvSpPr>
            <a:spLocks noChangeShapeType="1"/>
          </p:cNvSpPr>
          <p:nvPr/>
        </p:nvSpPr>
        <p:spPr bwMode="auto">
          <a:xfrm flipH="1" flipV="1">
            <a:off x="5344566" y="30412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4" name="Line 14"/>
          <p:cNvSpPr>
            <a:spLocks noChangeShapeType="1"/>
          </p:cNvSpPr>
          <p:nvPr/>
        </p:nvSpPr>
        <p:spPr bwMode="auto">
          <a:xfrm flipH="1" flipV="1">
            <a:off x="5344566" y="25840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5" name="Line 15"/>
          <p:cNvSpPr>
            <a:spLocks noChangeShapeType="1"/>
          </p:cNvSpPr>
          <p:nvPr/>
        </p:nvSpPr>
        <p:spPr bwMode="auto">
          <a:xfrm flipH="1" flipV="1">
            <a:off x="5344566" y="21268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6" name="Line 16"/>
          <p:cNvSpPr>
            <a:spLocks noChangeShapeType="1"/>
          </p:cNvSpPr>
          <p:nvPr/>
        </p:nvSpPr>
        <p:spPr bwMode="auto">
          <a:xfrm flipH="1" flipV="1">
            <a:off x="5344566" y="1669611"/>
            <a:ext cx="3424238" cy="0"/>
          </a:xfrm>
          <a:prstGeom prst="line">
            <a:avLst/>
          </a:prstGeom>
          <a:noFill/>
          <a:ln w="9525">
            <a:solidFill>
              <a:srgbClr val="E6E6E6"/>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sp>
        <p:nvSpPr>
          <p:cNvPr id="808977" name="Text Box 17"/>
          <p:cNvSpPr txBox="1">
            <a:spLocks noChangeArrowheads="1"/>
          </p:cNvSpPr>
          <p:nvPr/>
        </p:nvSpPr>
        <p:spPr bwMode="auto">
          <a:xfrm>
            <a:off x="4450407" y="418302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2</a:t>
            </a:r>
          </a:p>
        </p:txBody>
      </p:sp>
      <p:sp>
        <p:nvSpPr>
          <p:cNvPr id="808978" name="Text Box 18"/>
          <p:cNvSpPr txBox="1">
            <a:spLocks noChangeArrowheads="1"/>
          </p:cNvSpPr>
          <p:nvPr/>
        </p:nvSpPr>
        <p:spPr bwMode="auto">
          <a:xfrm>
            <a:off x="5115966"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8</a:t>
            </a:r>
            <a:endParaRPr lang="en-US" altLang="en-US" sz="1200"/>
          </a:p>
        </p:txBody>
      </p:sp>
      <p:sp>
        <p:nvSpPr>
          <p:cNvPr id="808979" name="Line 19"/>
          <p:cNvSpPr>
            <a:spLocks noChangeShapeType="1"/>
          </p:cNvSpPr>
          <p:nvPr/>
        </p:nvSpPr>
        <p:spPr bwMode="auto">
          <a:xfrm>
            <a:off x="5344566" y="4868820"/>
            <a:ext cx="3424238" cy="0"/>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80" name="Text Box 20"/>
          <p:cNvSpPr txBox="1">
            <a:spLocks noChangeArrowheads="1"/>
          </p:cNvSpPr>
          <p:nvPr/>
        </p:nvSpPr>
        <p:spPr bwMode="auto">
          <a:xfrm>
            <a:off x="5344567" y="5326020"/>
            <a:ext cx="2968228" cy="22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flop:DRAM byte ratio</a:t>
            </a:r>
          </a:p>
        </p:txBody>
      </p:sp>
      <p:sp>
        <p:nvSpPr>
          <p:cNvPr id="808981" name="Text Box 21"/>
          <p:cNvSpPr txBox="1">
            <a:spLocks noChangeArrowheads="1"/>
          </p:cNvSpPr>
          <p:nvPr/>
        </p:nvSpPr>
        <p:spPr bwMode="auto">
          <a:xfrm rot="16200000">
            <a:off x="2948432" y="2922744"/>
            <a:ext cx="342304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2400"/>
              <a:t>attainable Gflop/s</a:t>
            </a:r>
          </a:p>
        </p:txBody>
      </p:sp>
      <p:sp>
        <p:nvSpPr>
          <p:cNvPr id="808982" name="Text Box 22"/>
          <p:cNvSpPr txBox="1">
            <a:spLocks noChangeArrowheads="1"/>
          </p:cNvSpPr>
          <p:nvPr/>
        </p:nvSpPr>
        <p:spPr bwMode="auto">
          <a:xfrm>
            <a:off x="4450407" y="372582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4</a:t>
            </a:r>
          </a:p>
        </p:txBody>
      </p:sp>
      <p:sp>
        <p:nvSpPr>
          <p:cNvPr id="808983" name="Text Box 23"/>
          <p:cNvSpPr txBox="1">
            <a:spLocks noChangeArrowheads="1"/>
          </p:cNvSpPr>
          <p:nvPr/>
        </p:nvSpPr>
        <p:spPr bwMode="auto">
          <a:xfrm>
            <a:off x="4450407" y="3269811"/>
            <a:ext cx="684610" cy="456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8</a:t>
            </a:r>
          </a:p>
        </p:txBody>
      </p:sp>
      <p:sp>
        <p:nvSpPr>
          <p:cNvPr id="808984" name="Text Box 24"/>
          <p:cNvSpPr txBox="1">
            <a:spLocks noChangeArrowheads="1"/>
          </p:cNvSpPr>
          <p:nvPr/>
        </p:nvSpPr>
        <p:spPr bwMode="auto">
          <a:xfrm>
            <a:off x="4450407" y="28126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16</a:t>
            </a:r>
          </a:p>
        </p:txBody>
      </p:sp>
      <p:sp>
        <p:nvSpPr>
          <p:cNvPr id="808985" name="Text Box 25"/>
          <p:cNvSpPr txBox="1">
            <a:spLocks noChangeArrowheads="1"/>
          </p:cNvSpPr>
          <p:nvPr/>
        </p:nvSpPr>
        <p:spPr bwMode="auto">
          <a:xfrm>
            <a:off x="4450407" y="23554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32</a:t>
            </a:r>
          </a:p>
        </p:txBody>
      </p:sp>
      <p:sp>
        <p:nvSpPr>
          <p:cNvPr id="808986" name="Text Box 26"/>
          <p:cNvSpPr txBox="1">
            <a:spLocks noChangeArrowheads="1"/>
          </p:cNvSpPr>
          <p:nvPr/>
        </p:nvSpPr>
        <p:spPr bwMode="auto">
          <a:xfrm>
            <a:off x="4450407" y="18982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64</a:t>
            </a:r>
          </a:p>
        </p:txBody>
      </p:sp>
      <p:sp>
        <p:nvSpPr>
          <p:cNvPr id="808987" name="Text Box 27"/>
          <p:cNvSpPr txBox="1">
            <a:spLocks noChangeArrowheads="1"/>
          </p:cNvSpPr>
          <p:nvPr/>
        </p:nvSpPr>
        <p:spPr bwMode="auto">
          <a:xfrm>
            <a:off x="4450407" y="1441011"/>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128</a:t>
            </a:r>
          </a:p>
        </p:txBody>
      </p:sp>
      <p:sp>
        <p:nvSpPr>
          <p:cNvPr id="808988" name="Text Box 28"/>
          <p:cNvSpPr txBox="1">
            <a:spLocks noChangeArrowheads="1"/>
          </p:cNvSpPr>
          <p:nvPr/>
        </p:nvSpPr>
        <p:spPr bwMode="auto">
          <a:xfrm>
            <a:off x="5563641"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4</a:t>
            </a:r>
            <a:endParaRPr lang="en-US" altLang="en-US" sz="1200"/>
          </a:p>
        </p:txBody>
      </p:sp>
      <p:sp>
        <p:nvSpPr>
          <p:cNvPr id="808989" name="Text Box 29"/>
          <p:cNvSpPr txBox="1">
            <a:spLocks noChangeArrowheads="1"/>
          </p:cNvSpPr>
          <p:nvPr/>
        </p:nvSpPr>
        <p:spPr bwMode="auto">
          <a:xfrm>
            <a:off x="6010125" y="486882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baseline="30000"/>
              <a:t>1</a:t>
            </a:r>
            <a:r>
              <a:rPr lang="en-US" altLang="en-US" sz="1200"/>
              <a:t>/</a:t>
            </a:r>
            <a:r>
              <a:rPr lang="en-US" altLang="en-US" sz="1200" baseline="-25000"/>
              <a:t>2</a:t>
            </a:r>
            <a:endParaRPr lang="en-US" altLang="en-US" sz="1200"/>
          </a:p>
        </p:txBody>
      </p:sp>
      <p:sp>
        <p:nvSpPr>
          <p:cNvPr id="808990" name="Text Box 30"/>
          <p:cNvSpPr txBox="1">
            <a:spLocks noChangeArrowheads="1"/>
          </p:cNvSpPr>
          <p:nvPr/>
        </p:nvSpPr>
        <p:spPr bwMode="auto">
          <a:xfrm>
            <a:off x="6494710" y="486882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a:t>
            </a:r>
          </a:p>
        </p:txBody>
      </p:sp>
      <p:sp>
        <p:nvSpPr>
          <p:cNvPr id="808991" name="Text Box 31"/>
          <p:cNvSpPr txBox="1">
            <a:spLocks noChangeArrowheads="1"/>
          </p:cNvSpPr>
          <p:nvPr/>
        </p:nvSpPr>
        <p:spPr bwMode="auto">
          <a:xfrm>
            <a:off x="6942385"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2</a:t>
            </a:r>
          </a:p>
        </p:txBody>
      </p:sp>
      <p:sp>
        <p:nvSpPr>
          <p:cNvPr id="808992" name="Text Box 32"/>
          <p:cNvSpPr txBox="1">
            <a:spLocks noChangeArrowheads="1"/>
          </p:cNvSpPr>
          <p:nvPr/>
        </p:nvSpPr>
        <p:spPr bwMode="auto">
          <a:xfrm>
            <a:off x="7390060" y="4868820"/>
            <a:ext cx="465534"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4</a:t>
            </a:r>
          </a:p>
        </p:txBody>
      </p:sp>
      <p:sp>
        <p:nvSpPr>
          <p:cNvPr id="808993" name="Text Box 33"/>
          <p:cNvSpPr txBox="1">
            <a:spLocks noChangeArrowheads="1"/>
          </p:cNvSpPr>
          <p:nvPr/>
        </p:nvSpPr>
        <p:spPr bwMode="auto">
          <a:xfrm>
            <a:off x="7846069" y="4868820"/>
            <a:ext cx="466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8</a:t>
            </a:r>
          </a:p>
        </p:txBody>
      </p:sp>
      <p:sp>
        <p:nvSpPr>
          <p:cNvPr id="808994" name="Text Box 34"/>
          <p:cNvSpPr txBox="1">
            <a:spLocks noChangeArrowheads="1"/>
          </p:cNvSpPr>
          <p:nvPr/>
        </p:nvSpPr>
        <p:spPr bwMode="auto">
          <a:xfrm>
            <a:off x="8303270" y="4868820"/>
            <a:ext cx="46553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ctr"/>
            <a:r>
              <a:rPr lang="en-US" altLang="en-US" sz="1200"/>
              <a:t>16</a:t>
            </a:r>
          </a:p>
        </p:txBody>
      </p:sp>
      <p:sp>
        <p:nvSpPr>
          <p:cNvPr id="808995" name="Line 35"/>
          <p:cNvSpPr>
            <a:spLocks noChangeShapeType="1"/>
          </p:cNvSpPr>
          <p:nvPr/>
        </p:nvSpPr>
        <p:spPr bwMode="auto">
          <a:xfrm flipV="1">
            <a:off x="5344566" y="1445774"/>
            <a:ext cx="0" cy="3427809"/>
          </a:xfrm>
          <a:prstGeom prst="line">
            <a:avLst/>
          </a:prstGeom>
          <a:noFill/>
          <a:ln w="38100">
            <a:solidFill>
              <a:schemeClr val="tx1"/>
            </a:solidFill>
            <a:round/>
            <a:headEnd/>
            <a:tailEnd type="stealth"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08996" name="Text Box 36"/>
          <p:cNvSpPr txBox="1">
            <a:spLocks noChangeArrowheads="1"/>
          </p:cNvSpPr>
          <p:nvPr/>
        </p:nvSpPr>
        <p:spPr bwMode="auto">
          <a:xfrm>
            <a:off x="4431357" y="4640220"/>
            <a:ext cx="68461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p>
            <a:pPr algn="r"/>
            <a:r>
              <a:rPr lang="en-US" altLang="en-US" sz="1200"/>
              <a:t>1</a:t>
            </a:r>
          </a:p>
        </p:txBody>
      </p:sp>
      <p:grpSp>
        <p:nvGrpSpPr>
          <p:cNvPr id="808997" name="Group 37"/>
          <p:cNvGrpSpPr>
            <a:grpSpLocks/>
          </p:cNvGrpSpPr>
          <p:nvPr/>
        </p:nvGrpSpPr>
        <p:grpSpPr bwMode="auto">
          <a:xfrm>
            <a:off x="7613898" y="1902975"/>
            <a:ext cx="926306" cy="396478"/>
            <a:chOff x="2673" y="1253"/>
            <a:chExt cx="778" cy="333"/>
          </a:xfrm>
        </p:grpSpPr>
        <p:sp>
          <p:nvSpPr>
            <p:cNvPr id="808998" name="Rectangle 38"/>
            <p:cNvSpPr>
              <a:spLocks noChangeArrowheads="1"/>
            </p:cNvSpPr>
            <p:nvPr/>
          </p:nvSpPr>
          <p:spPr bwMode="auto">
            <a:xfrm>
              <a:off x="2688" y="1487"/>
              <a:ext cx="763" cy="99"/>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8999" name="Line 39"/>
            <p:cNvSpPr>
              <a:spLocks noChangeShapeType="1"/>
            </p:cNvSpPr>
            <p:nvPr/>
          </p:nvSpPr>
          <p:spPr bwMode="auto">
            <a:xfrm flipH="1" flipV="1">
              <a:off x="2685" y="1487"/>
              <a:ext cx="766" cy="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0" name="Text Box 40"/>
            <p:cNvSpPr txBox="1">
              <a:spLocks noChangeArrowheads="1"/>
            </p:cNvSpPr>
            <p:nvPr/>
          </p:nvSpPr>
          <p:spPr bwMode="auto">
            <a:xfrm>
              <a:off x="2673" y="1253"/>
              <a:ext cx="763"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dirty="0">
                  <a:solidFill>
                    <a:srgbClr val="0000FF"/>
                  </a:solidFill>
                </a:rPr>
                <a:t>Peak flops</a:t>
              </a:r>
            </a:p>
          </p:txBody>
        </p:sp>
      </p:grpSp>
      <p:grpSp>
        <p:nvGrpSpPr>
          <p:cNvPr id="809001" name="Group 41"/>
          <p:cNvGrpSpPr>
            <a:grpSpLocks/>
          </p:cNvGrpSpPr>
          <p:nvPr/>
        </p:nvGrpSpPr>
        <p:grpSpPr bwMode="auto">
          <a:xfrm>
            <a:off x="5004048" y="2182770"/>
            <a:ext cx="3018235" cy="2400300"/>
            <a:chOff x="481" y="1488"/>
            <a:chExt cx="2535" cy="2016"/>
          </a:xfrm>
        </p:grpSpPr>
        <p:sp>
          <p:nvSpPr>
            <p:cNvPr id="809002" name="Freeform 42"/>
            <p:cNvSpPr>
              <a:spLocks/>
            </p:cNvSpPr>
            <p:nvPr/>
          </p:nvSpPr>
          <p:spPr bwMode="auto">
            <a:xfrm>
              <a:off x="783" y="1488"/>
              <a:ext cx="1920" cy="2016"/>
            </a:xfrm>
            <a:custGeom>
              <a:avLst/>
              <a:gdLst>
                <a:gd name="T0" fmla="*/ 0 w 1920"/>
                <a:gd name="T1" fmla="*/ 1920 h 2016"/>
                <a:gd name="T2" fmla="*/ 0 w 1920"/>
                <a:gd name="T3" fmla="*/ 2016 h 2016"/>
                <a:gd name="T4" fmla="*/ 1920 w 1920"/>
                <a:gd name="T5" fmla="*/ 96 h 2016"/>
                <a:gd name="T6" fmla="*/ 1920 w 1920"/>
                <a:gd name="T7" fmla="*/ 0 h 2016"/>
                <a:gd name="T8" fmla="*/ 0 w 1920"/>
                <a:gd name="T9" fmla="*/ 1920 h 2016"/>
              </a:gdLst>
              <a:ahLst/>
              <a:cxnLst>
                <a:cxn ang="0">
                  <a:pos x="T0" y="T1"/>
                </a:cxn>
                <a:cxn ang="0">
                  <a:pos x="T2" y="T3"/>
                </a:cxn>
                <a:cxn ang="0">
                  <a:pos x="T4" y="T5"/>
                </a:cxn>
                <a:cxn ang="0">
                  <a:pos x="T6" y="T7"/>
                </a:cxn>
                <a:cxn ang="0">
                  <a:pos x="T8" y="T9"/>
                </a:cxn>
              </a:cxnLst>
              <a:rect l="0" t="0" r="r" b="b"/>
              <a:pathLst>
                <a:path w="1920" h="2016">
                  <a:moveTo>
                    <a:pt x="0" y="1920"/>
                  </a:moveTo>
                  <a:lnTo>
                    <a:pt x="0" y="2016"/>
                  </a:lnTo>
                  <a:lnTo>
                    <a:pt x="1920" y="96"/>
                  </a:lnTo>
                  <a:lnTo>
                    <a:pt x="1920" y="0"/>
                  </a:lnTo>
                  <a:lnTo>
                    <a:pt x="0" y="1920"/>
                  </a:lnTo>
                  <a:close/>
                </a:path>
              </a:pathLst>
            </a:custGeom>
            <a:solidFill>
              <a:srgbClr val="E6E6E6"/>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3" name="Line 43"/>
            <p:cNvSpPr>
              <a:spLocks noChangeShapeType="1"/>
            </p:cNvSpPr>
            <p:nvPr/>
          </p:nvSpPr>
          <p:spPr bwMode="auto">
            <a:xfrm flipV="1">
              <a:off x="767" y="1489"/>
              <a:ext cx="1917" cy="1919"/>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4" name="Text Box 44"/>
            <p:cNvSpPr txBox="1">
              <a:spLocks noChangeArrowheads="1"/>
            </p:cNvSpPr>
            <p:nvPr/>
          </p:nvSpPr>
          <p:spPr bwMode="auto">
            <a:xfrm rot="18900000">
              <a:off x="481" y="2113"/>
              <a:ext cx="2535" cy="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dirty="0">
                  <a:solidFill>
                    <a:srgbClr val="0000FF"/>
                  </a:solidFill>
                </a:rPr>
                <a:t>Stream Bandwidth</a:t>
              </a:r>
            </a:p>
          </p:txBody>
        </p:sp>
      </p:grpSp>
      <p:grpSp>
        <p:nvGrpSpPr>
          <p:cNvPr id="809005" name="Group 45"/>
          <p:cNvGrpSpPr>
            <a:grpSpLocks/>
          </p:cNvGrpSpPr>
          <p:nvPr/>
        </p:nvGrpSpPr>
        <p:grpSpPr bwMode="auto">
          <a:xfrm>
            <a:off x="6948343" y="2710216"/>
            <a:ext cx="222647" cy="2157413"/>
            <a:chOff x="2114" y="1931"/>
            <a:chExt cx="187" cy="1812"/>
          </a:xfrm>
        </p:grpSpPr>
        <p:sp>
          <p:nvSpPr>
            <p:cNvPr id="809006" name="Line 46"/>
            <p:cNvSpPr>
              <a:spLocks noChangeShapeType="1"/>
            </p:cNvSpPr>
            <p:nvPr/>
          </p:nvSpPr>
          <p:spPr bwMode="auto">
            <a:xfrm flipV="1">
              <a:off x="2301" y="1931"/>
              <a:ext cx="0" cy="1776"/>
            </a:xfrm>
            <a:prstGeom prst="line">
              <a:avLst/>
            </a:prstGeom>
            <a:noFill/>
            <a:ln w="38100">
              <a:solidFill>
                <a:srgbClr val="FF008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809007" name="Text Box 47"/>
            <p:cNvSpPr txBox="1">
              <a:spLocks noChangeArrowheads="1"/>
            </p:cNvSpPr>
            <p:nvPr/>
          </p:nvSpPr>
          <p:spPr bwMode="auto">
            <a:xfrm rot="16200000">
              <a:off x="1296" y="2781"/>
              <a:ext cx="178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a:r>
                <a:rPr lang="en-US" altLang="en-US" sz="1200" dirty="0">
                  <a:solidFill>
                    <a:srgbClr val="FF0080"/>
                  </a:solidFill>
                </a:rPr>
                <a:t>Kernel’s Arithmetic Intensity</a:t>
              </a:r>
            </a:p>
          </p:txBody>
        </p:sp>
      </p:grpSp>
      <p:sp>
        <p:nvSpPr>
          <p:cNvPr id="809008" name="Rectangle 48"/>
          <p:cNvSpPr>
            <a:spLocks noChangeArrowheads="1"/>
          </p:cNvSpPr>
          <p:nvPr/>
        </p:nvSpPr>
        <p:spPr bwMode="auto">
          <a:xfrm>
            <a:off x="5600701" y="1141810"/>
            <a:ext cx="1934765"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866" tIns="33338" rIns="67866" bIns="33338"/>
          <a:lstStyle>
            <a:lvl1pPr marL="342900" indent="-342900">
              <a:spcBef>
                <a:spcPct val="20000"/>
              </a:spcBef>
              <a:buClr>
                <a:srgbClr val="000080"/>
              </a:buClr>
              <a:buSzPct val="85000"/>
              <a:buFont typeface="Wingdings" panose="05000000000000000000" pitchFamily="2" charset="2"/>
              <a:buChar char="v"/>
              <a:defRPr sz="2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Wingdings" panose="05000000000000000000" pitchFamily="2" charset="2"/>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400">
                <a:solidFill>
                  <a:schemeClr val="tx1"/>
                </a:solidFill>
                <a:latin typeface="Arial" panose="020B0604020202020204" pitchFamily="34" charset="0"/>
                <a:ea typeface="ＭＳ Ｐゴシック" panose="020B0600070205080204" pitchFamily="34" charset="-128"/>
              </a:defRPr>
            </a:lvl5pPr>
            <a:lvl6pPr marL="25146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6pPr>
            <a:lvl7pPr marL="29718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7pPr>
            <a:lvl8pPr marL="34290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8pPr>
            <a:lvl9pPr marL="3886200" indent="-228600" fontAlgn="base">
              <a:spcBef>
                <a:spcPct val="20000"/>
              </a:spcBef>
              <a:spcAft>
                <a:spcPct val="0"/>
              </a:spcAft>
              <a:buChar char="»"/>
              <a:defRPr sz="1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200" dirty="0"/>
          </a:p>
        </p:txBody>
      </p:sp>
      <p:sp>
        <p:nvSpPr>
          <p:cNvPr id="3" name="内容占位符 2">
            <a:extLst>
              <a:ext uri="{FF2B5EF4-FFF2-40B4-BE49-F238E27FC236}">
                <a16:creationId xmlns:a16="http://schemas.microsoft.com/office/drawing/2014/main" id="{4C45E692-F210-7B2B-9F7A-8B512BA47D33}"/>
              </a:ext>
            </a:extLst>
          </p:cNvPr>
          <p:cNvSpPr>
            <a:spLocks noGrp="1"/>
          </p:cNvSpPr>
          <p:nvPr>
            <p:ph idx="1"/>
          </p:nvPr>
        </p:nvSpPr>
        <p:spPr>
          <a:xfrm>
            <a:off x="302840" y="1129308"/>
            <a:ext cx="4056039" cy="4425312"/>
          </a:xfrm>
        </p:spPr>
        <p:txBody>
          <a:bodyPr>
            <a:normAutofit/>
          </a:bodyPr>
          <a:lstStyle/>
          <a:p>
            <a:r>
              <a:rPr kumimoji="1" lang="en-US" altLang="zh-CN" dirty="0"/>
              <a:t>A computation task should look at capabilities other than the computation </a:t>
            </a:r>
          </a:p>
          <a:p>
            <a:r>
              <a:rPr kumimoji="1" lang="en-US" altLang="zh-CN" dirty="0"/>
              <a:t>Given an application</a:t>
            </a:r>
          </a:p>
          <a:p>
            <a:pPr lvl="1"/>
            <a:r>
              <a:rPr kumimoji="1" lang="en-US" altLang="zh-CN" dirty="0">
                <a:solidFill>
                  <a:schemeClr val="tx1"/>
                </a:solidFill>
              </a:rPr>
              <a:t>If we know how many FLOPs performed per-memory read, we can see whether it is computation bound or memory bound </a:t>
            </a:r>
          </a:p>
          <a:p>
            <a:r>
              <a:rPr kumimoji="1" lang="en-US" altLang="zh-CN" dirty="0">
                <a:solidFill>
                  <a:schemeClr val="tx1"/>
                </a:solidFill>
              </a:rPr>
              <a:t>Benefit</a:t>
            </a:r>
          </a:p>
          <a:p>
            <a:pPr lvl="1"/>
            <a:r>
              <a:rPr kumimoji="1" lang="en-US" altLang="zh-CN" dirty="0">
                <a:solidFill>
                  <a:schemeClr val="tx1"/>
                </a:solidFill>
              </a:rPr>
              <a:t>Give hints on the optimization directions </a:t>
            </a:r>
          </a:p>
          <a:p>
            <a:pPr lvl="1"/>
            <a:endParaRPr kumimoji="1" lang="en-US" altLang="zh-CN" dirty="0">
              <a:solidFill>
                <a:srgbClr val="C00000"/>
              </a:solidFill>
            </a:endParaRPr>
          </a:p>
        </p:txBody>
      </p:sp>
    </p:spTree>
    <p:extLst>
      <p:ext uri="{BB962C8B-B14F-4D97-AF65-F5344CB8AC3E}">
        <p14:creationId xmlns:p14="http://schemas.microsoft.com/office/powerpoint/2010/main" val="25756847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F183DB-72C6-18B7-248B-93C5B6F83073}"/>
              </a:ext>
            </a:extLst>
          </p:cNvPr>
          <p:cNvSpPr>
            <a:spLocks noGrp="1"/>
          </p:cNvSpPr>
          <p:nvPr>
            <p:ph type="title"/>
          </p:nvPr>
        </p:nvSpPr>
        <p:spPr/>
        <p:txBody>
          <a:bodyPr/>
          <a:lstStyle/>
          <a:p>
            <a:r>
              <a:rPr kumimoji="1" lang="en-US" altLang="zh-CN" dirty="0"/>
              <a:t>Review: Why distributed computing? </a:t>
            </a:r>
            <a:endParaRPr kumimoji="1" lang="zh-CN" altLang="en-US" dirty="0"/>
          </a:p>
        </p:txBody>
      </p:sp>
      <p:sp>
        <p:nvSpPr>
          <p:cNvPr id="3" name="内容占位符 2">
            <a:extLst>
              <a:ext uri="{FF2B5EF4-FFF2-40B4-BE49-F238E27FC236}">
                <a16:creationId xmlns:a16="http://schemas.microsoft.com/office/drawing/2014/main" id="{0F11D1A4-4EDC-A8FB-74A2-81976FE1471D}"/>
              </a:ext>
            </a:extLst>
          </p:cNvPr>
          <p:cNvSpPr>
            <a:spLocks noGrp="1"/>
          </p:cNvSpPr>
          <p:nvPr>
            <p:ph idx="1"/>
          </p:nvPr>
        </p:nvSpPr>
        <p:spPr/>
        <p:txBody>
          <a:bodyPr/>
          <a:lstStyle/>
          <a:p>
            <a:r>
              <a:rPr kumimoji="1" lang="en-US" altLang="zh-CN" dirty="0"/>
              <a:t>Large computation requirements</a:t>
            </a:r>
          </a:p>
          <a:p>
            <a:pPr lvl="1"/>
            <a:r>
              <a:rPr kumimoji="1" lang="en-US" altLang="zh-CN" dirty="0"/>
              <a:t>E.g., training AI models, huge floating points required for each iteration</a:t>
            </a:r>
          </a:p>
          <a:p>
            <a:pPr marL="74250" lvl="1" indent="0">
              <a:buNone/>
            </a:pPr>
            <a:r>
              <a:rPr kumimoji="1" lang="en-US" altLang="zh-CN" sz="1800" b="0" dirty="0">
                <a:latin typeface="+mn-lt"/>
              </a:rPr>
              <a:t>     = 6 * #parameters * Batch size </a:t>
            </a:r>
          </a:p>
          <a:p>
            <a:pPr marL="360000" marR="0" lvl="1" indent="-285750" algn="l" defTabSz="914400" rtl="0" eaLnBrk="1" fontAlgn="auto" latinLnBrk="0" hangingPunct="1">
              <a:lnSpc>
                <a:spcPct val="120000"/>
              </a:lnSpc>
              <a:spcBef>
                <a:spcPct val="20000"/>
              </a:spcBef>
              <a:spcAft>
                <a:spcPts val="0"/>
              </a:spcAft>
              <a:buClrTx/>
              <a:buSzTx/>
              <a:buFont typeface="Arial" pitchFamily="34" charset="0"/>
              <a:buChar char="–"/>
              <a:tabLst/>
              <a:defRPr/>
            </a:pPr>
            <a:r>
              <a:rPr kumimoji="1" lang="en-US" altLang="zh-CN" sz="1800" b="0" i="0" u="none" strike="noStrike" kern="1200" cap="none" spc="0" normalizeH="0" baseline="0" noProof="0" dirty="0">
                <a:ln>
                  <a:noFill/>
                </a:ln>
                <a:solidFill>
                  <a:srgbClr val="000000">
                    <a:lumMod val="75000"/>
                    <a:lumOff val="25000"/>
                  </a:srgbClr>
                </a:solidFill>
                <a:effectLst/>
                <a:uLnTx/>
                <a:uFillTx/>
                <a:latin typeface="Arial" panose="020B0604020202020204"/>
                <a:ea typeface="微软雅黑"/>
              </a:rPr>
              <a:t>The trend continues </a:t>
            </a:r>
          </a:p>
          <a:p>
            <a:pPr marL="74250" lvl="1" indent="0">
              <a:buNone/>
            </a:pPr>
            <a:endParaRPr kumimoji="1" lang="en-US" altLang="zh-CN" b="0" dirty="0">
              <a:latin typeface="+mn-lt"/>
            </a:endParaRPr>
          </a:p>
          <a:p>
            <a:pPr indent="-285750"/>
            <a:r>
              <a:rPr kumimoji="1" lang="en-US" altLang="zh-CN" dirty="0"/>
              <a:t>Single device FLOPS (floating points per second) is insufficient </a:t>
            </a:r>
          </a:p>
          <a:p>
            <a:pPr lvl="1"/>
            <a:r>
              <a:rPr kumimoji="1" lang="en-US" altLang="zh-CN" dirty="0"/>
              <a:t>2X speed improvements per-year </a:t>
            </a:r>
          </a:p>
          <a:p>
            <a:pPr lvl="1"/>
            <a:r>
              <a:rPr kumimoji="1" lang="en-US" altLang="zh-CN" dirty="0"/>
              <a:t>Training computation required: 240+ X required per-year </a:t>
            </a:r>
            <a:endParaRPr kumimoji="1" lang="zh-CN" altLang="en-US" dirty="0"/>
          </a:p>
        </p:txBody>
      </p:sp>
      <p:sp>
        <p:nvSpPr>
          <p:cNvPr id="4" name="灯片编号占位符 3">
            <a:extLst>
              <a:ext uri="{FF2B5EF4-FFF2-40B4-BE49-F238E27FC236}">
                <a16:creationId xmlns:a16="http://schemas.microsoft.com/office/drawing/2014/main" id="{595A5118-EC50-3595-C940-566AAC39F3DE}"/>
              </a:ext>
            </a:extLst>
          </p:cNvPr>
          <p:cNvSpPr>
            <a:spLocks noGrp="1"/>
          </p:cNvSpPr>
          <p:nvPr>
            <p:ph type="sldNum" sz="quarter" idx="12"/>
          </p:nvPr>
        </p:nvSpPr>
        <p:spPr/>
        <p:txBody>
          <a:bodyPr/>
          <a:lstStyle/>
          <a:p>
            <a:fld id="{ADE361C3-C043-4A6E-BDCE-8DA1E7D90A3B}" type="slidenum">
              <a:rPr lang="zh-CN" altLang="en-US" smtClean="0"/>
              <a:t>111</a:t>
            </a:fld>
            <a:endParaRPr lang="zh-CN" altLang="en-US"/>
          </a:p>
        </p:txBody>
      </p:sp>
    </p:spTree>
    <p:extLst>
      <p:ext uri="{BB962C8B-B14F-4D97-AF65-F5344CB8AC3E}">
        <p14:creationId xmlns:p14="http://schemas.microsoft.com/office/powerpoint/2010/main" val="2053242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E78FE-A132-3E65-59DE-0516805A352F}"/>
              </a:ext>
            </a:extLst>
          </p:cNvPr>
          <p:cNvSpPr>
            <a:spLocks noGrp="1"/>
          </p:cNvSpPr>
          <p:nvPr>
            <p:ph type="title"/>
          </p:nvPr>
        </p:nvSpPr>
        <p:spPr>
          <a:xfrm>
            <a:off x="457200" y="228866"/>
            <a:ext cx="8686800" cy="900442"/>
          </a:xfrm>
        </p:spPr>
        <p:txBody>
          <a:bodyPr/>
          <a:lstStyle/>
          <a:p>
            <a:r>
              <a:rPr kumimoji="1" lang="en-US" altLang="zh-CN" dirty="0"/>
              <a:t>Logical process for doing a computation </a:t>
            </a:r>
            <a:r>
              <a:rPr kumimoji="1" lang="en-US" altLang="zh-CN" dirty="0" err="1"/>
              <a:t>distributedly</a:t>
            </a:r>
            <a:r>
              <a:rPr kumimoji="1" lang="en-US" altLang="zh-CN" dirty="0"/>
              <a:t> </a:t>
            </a:r>
            <a:endParaRPr kumimoji="1" lang="zh-CN" altLang="en-US" dirty="0"/>
          </a:p>
        </p:txBody>
      </p:sp>
      <p:sp>
        <p:nvSpPr>
          <p:cNvPr id="4" name="灯片编号占位符 3">
            <a:extLst>
              <a:ext uri="{FF2B5EF4-FFF2-40B4-BE49-F238E27FC236}">
                <a16:creationId xmlns:a16="http://schemas.microsoft.com/office/drawing/2014/main" id="{1D675427-AEE0-F6C4-CF20-1A383A51DEBE}"/>
              </a:ext>
            </a:extLst>
          </p:cNvPr>
          <p:cNvSpPr>
            <a:spLocks noGrp="1"/>
          </p:cNvSpPr>
          <p:nvPr>
            <p:ph type="sldNum" sz="quarter" idx="12"/>
          </p:nvPr>
        </p:nvSpPr>
        <p:spPr/>
        <p:txBody>
          <a:bodyPr/>
          <a:lstStyle/>
          <a:p>
            <a:fld id="{ADE361C3-C043-4A6E-BDCE-8DA1E7D90A3B}" type="slidenum">
              <a:rPr lang="zh-CN" altLang="en-US" smtClean="0"/>
              <a:t>112</a:t>
            </a:fld>
            <a:endParaRPr lang="zh-CN" altLang="en-US"/>
          </a:p>
        </p:txBody>
      </p:sp>
      <p:sp>
        <p:nvSpPr>
          <p:cNvPr id="5" name="矩形 4">
            <a:extLst>
              <a:ext uri="{FF2B5EF4-FFF2-40B4-BE49-F238E27FC236}">
                <a16:creationId xmlns:a16="http://schemas.microsoft.com/office/drawing/2014/main" id="{F1FB447E-3B33-9FC2-D079-1C666A252E9E}"/>
              </a:ext>
            </a:extLst>
          </p:cNvPr>
          <p:cNvSpPr/>
          <p:nvPr/>
        </p:nvSpPr>
        <p:spPr>
          <a:xfrm>
            <a:off x="562726" y="985292"/>
            <a:ext cx="7272808" cy="4982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3A52D5B9-981A-624B-40CA-49EABF5B6DF5}"/>
              </a:ext>
            </a:extLst>
          </p:cNvPr>
          <p:cNvSpPr txBox="1"/>
          <p:nvPr/>
        </p:nvSpPr>
        <p:spPr>
          <a:xfrm>
            <a:off x="1093236" y="1031495"/>
            <a:ext cx="6427812" cy="369332"/>
          </a:xfrm>
          <a:prstGeom prst="rect">
            <a:avLst/>
          </a:prstGeom>
          <a:noFill/>
        </p:spPr>
        <p:txBody>
          <a:bodyPr wrap="square">
            <a:spAutoFit/>
          </a:bodyPr>
          <a:lstStyle/>
          <a:p>
            <a:pPr algn="ctr"/>
            <a:r>
              <a:rPr kumimoji="1" lang="en-US" altLang="zh-CN" b="0" dirty="0"/>
              <a:t>A large problem to solve, e.g., log processing, AI training </a:t>
            </a:r>
            <a:endParaRPr lang="zh-CN" altLang="en-US" dirty="0"/>
          </a:p>
        </p:txBody>
      </p:sp>
      <p:sp>
        <p:nvSpPr>
          <p:cNvPr id="8" name="下箭头 7">
            <a:extLst>
              <a:ext uri="{FF2B5EF4-FFF2-40B4-BE49-F238E27FC236}">
                <a16:creationId xmlns:a16="http://schemas.microsoft.com/office/drawing/2014/main" id="{53A6110B-13BA-3DA7-AE59-2529C6BC5154}"/>
              </a:ext>
            </a:extLst>
          </p:cNvPr>
          <p:cNvSpPr/>
          <p:nvPr/>
        </p:nvSpPr>
        <p:spPr>
          <a:xfrm>
            <a:off x="4019110" y="1483532"/>
            <a:ext cx="576064" cy="360040"/>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5FBD78BA-C102-978C-1203-1FE58E4E2BA5}"/>
              </a:ext>
            </a:extLst>
          </p:cNvPr>
          <p:cNvSpPr/>
          <p:nvPr/>
        </p:nvSpPr>
        <p:spPr>
          <a:xfrm>
            <a:off x="562726" y="1829528"/>
            <a:ext cx="1080120"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6EA67A68-7C3F-0CA9-FDB1-F1CCEDE4083D}"/>
              </a:ext>
            </a:extLst>
          </p:cNvPr>
          <p:cNvSpPr/>
          <p:nvPr/>
        </p:nvSpPr>
        <p:spPr>
          <a:xfrm>
            <a:off x="1930878" y="1829528"/>
            <a:ext cx="1584176"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B4EB1AA7-0A62-BFF3-ED06-734E3325D67D}"/>
              </a:ext>
            </a:extLst>
          </p:cNvPr>
          <p:cNvSpPr/>
          <p:nvPr/>
        </p:nvSpPr>
        <p:spPr>
          <a:xfrm>
            <a:off x="3767082" y="1829528"/>
            <a:ext cx="1080120"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64F11F23-0AE4-D584-F8BF-EFC421C9A06F}"/>
              </a:ext>
            </a:extLst>
          </p:cNvPr>
          <p:cNvSpPr/>
          <p:nvPr/>
        </p:nvSpPr>
        <p:spPr>
          <a:xfrm>
            <a:off x="5135234" y="1829528"/>
            <a:ext cx="1836204"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3E64175-DB6D-3C39-3D07-D2FAD0EFE4C4}"/>
              </a:ext>
            </a:extLst>
          </p:cNvPr>
          <p:cNvSpPr/>
          <p:nvPr/>
        </p:nvSpPr>
        <p:spPr>
          <a:xfrm>
            <a:off x="7223466" y="1829528"/>
            <a:ext cx="612068"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31587057-699F-FDAA-E0F7-F5D4BC82A64A}"/>
              </a:ext>
            </a:extLst>
          </p:cNvPr>
          <p:cNvSpPr txBox="1"/>
          <p:nvPr/>
        </p:nvSpPr>
        <p:spPr>
          <a:xfrm>
            <a:off x="539552" y="2305966"/>
            <a:ext cx="7319156" cy="369332"/>
          </a:xfrm>
          <a:prstGeom prst="rect">
            <a:avLst/>
          </a:prstGeom>
          <a:noFill/>
        </p:spPr>
        <p:txBody>
          <a:bodyPr wrap="square">
            <a:spAutoFit/>
          </a:bodyPr>
          <a:lstStyle/>
          <a:p>
            <a:pPr algn="ctr"/>
            <a:r>
              <a:rPr kumimoji="1" lang="en-US" altLang="zh-CN" b="0" dirty="0"/>
              <a:t>Sub-problems. </a:t>
            </a:r>
            <a:r>
              <a:rPr kumimoji="1" lang="en-US" altLang="zh-CN" dirty="0"/>
              <a:t>Many alias, e.g., sub-tasks, sub-jobs (or simply jobs)</a:t>
            </a:r>
            <a:endParaRPr lang="zh-CN" altLang="en-US" dirty="0"/>
          </a:p>
        </p:txBody>
      </p:sp>
      <p:sp>
        <p:nvSpPr>
          <p:cNvPr id="15" name="下箭头 14">
            <a:extLst>
              <a:ext uri="{FF2B5EF4-FFF2-40B4-BE49-F238E27FC236}">
                <a16:creationId xmlns:a16="http://schemas.microsoft.com/office/drawing/2014/main" id="{1293609C-0D22-D5B3-E6EE-DB4B0F2B4338}"/>
              </a:ext>
            </a:extLst>
          </p:cNvPr>
          <p:cNvSpPr/>
          <p:nvPr/>
        </p:nvSpPr>
        <p:spPr>
          <a:xfrm>
            <a:off x="4019110" y="2751671"/>
            <a:ext cx="576064" cy="360040"/>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C0597EEB-AF56-52E0-391F-791CB84941AA}"/>
              </a:ext>
            </a:extLst>
          </p:cNvPr>
          <p:cNvSpPr txBox="1"/>
          <p:nvPr/>
        </p:nvSpPr>
        <p:spPr>
          <a:xfrm>
            <a:off x="4847202" y="1447030"/>
            <a:ext cx="2376264" cy="369332"/>
          </a:xfrm>
          <a:prstGeom prst="rect">
            <a:avLst/>
          </a:prstGeom>
          <a:noFill/>
        </p:spPr>
        <p:txBody>
          <a:bodyPr wrap="square">
            <a:spAutoFit/>
          </a:bodyPr>
          <a:lstStyle/>
          <a:p>
            <a:pPr algn="ctr"/>
            <a:r>
              <a:rPr kumimoji="1" lang="en-US" altLang="zh-CN" b="1" dirty="0"/>
              <a:t>Decompose</a:t>
            </a:r>
            <a:endParaRPr lang="zh-CN" altLang="en-US" b="1" dirty="0"/>
          </a:p>
        </p:txBody>
      </p:sp>
      <p:sp>
        <p:nvSpPr>
          <p:cNvPr id="17" name="文本框 16">
            <a:extLst>
              <a:ext uri="{FF2B5EF4-FFF2-40B4-BE49-F238E27FC236}">
                <a16:creationId xmlns:a16="http://schemas.microsoft.com/office/drawing/2014/main" id="{7A003D83-848D-6307-3A20-CB4A8903334A}"/>
              </a:ext>
            </a:extLst>
          </p:cNvPr>
          <p:cNvSpPr txBox="1"/>
          <p:nvPr/>
        </p:nvSpPr>
        <p:spPr>
          <a:xfrm>
            <a:off x="4912433" y="2759024"/>
            <a:ext cx="2376264" cy="369332"/>
          </a:xfrm>
          <a:prstGeom prst="rect">
            <a:avLst/>
          </a:prstGeom>
          <a:noFill/>
        </p:spPr>
        <p:txBody>
          <a:bodyPr wrap="square">
            <a:spAutoFit/>
          </a:bodyPr>
          <a:lstStyle/>
          <a:p>
            <a:pPr algn="ctr"/>
            <a:r>
              <a:rPr kumimoji="1" lang="en-US" altLang="zh-CN" b="1" dirty="0"/>
              <a:t>Assignment</a:t>
            </a:r>
            <a:endParaRPr lang="zh-CN" altLang="en-US" b="1" dirty="0"/>
          </a:p>
        </p:txBody>
      </p:sp>
      <p:sp>
        <p:nvSpPr>
          <p:cNvPr id="18" name="矩形 17">
            <a:extLst>
              <a:ext uri="{FF2B5EF4-FFF2-40B4-BE49-F238E27FC236}">
                <a16:creationId xmlns:a16="http://schemas.microsoft.com/office/drawing/2014/main" id="{6E249A02-7D9A-2CC2-3378-C7405B751F44}"/>
              </a:ext>
            </a:extLst>
          </p:cNvPr>
          <p:cNvSpPr/>
          <p:nvPr/>
        </p:nvSpPr>
        <p:spPr>
          <a:xfrm>
            <a:off x="562726" y="3212083"/>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7C5CAD2C-5FB9-772B-98AF-658284E7D05F}"/>
              </a:ext>
            </a:extLst>
          </p:cNvPr>
          <p:cNvSpPr/>
          <p:nvPr/>
        </p:nvSpPr>
        <p:spPr>
          <a:xfrm>
            <a:off x="1157454" y="3212083"/>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2F7E232F-8D97-5155-D836-665F07EE1639}"/>
              </a:ext>
            </a:extLst>
          </p:cNvPr>
          <p:cNvSpPr/>
          <p:nvPr/>
        </p:nvSpPr>
        <p:spPr>
          <a:xfrm>
            <a:off x="1750858" y="3212083"/>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174EF838-E55A-3A1E-2E89-88BA2DA33F64}"/>
              </a:ext>
            </a:extLst>
          </p:cNvPr>
          <p:cNvSpPr/>
          <p:nvPr/>
        </p:nvSpPr>
        <p:spPr>
          <a:xfrm>
            <a:off x="2344262" y="3212083"/>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78263E7D-8648-3C40-E9CE-FBF44A926D34}"/>
              </a:ext>
            </a:extLst>
          </p:cNvPr>
          <p:cNvSpPr/>
          <p:nvPr/>
        </p:nvSpPr>
        <p:spPr>
          <a:xfrm>
            <a:off x="2938990" y="3207434"/>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4FADC4DC-BBEE-32EB-B58C-48E42AFB0472}"/>
              </a:ext>
            </a:extLst>
          </p:cNvPr>
          <p:cNvSpPr/>
          <p:nvPr/>
        </p:nvSpPr>
        <p:spPr>
          <a:xfrm>
            <a:off x="3533718" y="3207434"/>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96BA0755-AB2A-017C-9F33-D91325E6031A}"/>
              </a:ext>
            </a:extLst>
          </p:cNvPr>
          <p:cNvSpPr/>
          <p:nvPr/>
        </p:nvSpPr>
        <p:spPr>
          <a:xfrm>
            <a:off x="4127122" y="3207434"/>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CE778C67-4C2B-5EFE-CF48-E95F10FFF504}"/>
              </a:ext>
            </a:extLst>
          </p:cNvPr>
          <p:cNvSpPr/>
          <p:nvPr/>
        </p:nvSpPr>
        <p:spPr>
          <a:xfrm>
            <a:off x="4720526" y="3207434"/>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A269FB5C-3740-C9EA-8265-D855ADCB09FF}"/>
              </a:ext>
            </a:extLst>
          </p:cNvPr>
          <p:cNvSpPr/>
          <p:nvPr/>
        </p:nvSpPr>
        <p:spPr>
          <a:xfrm>
            <a:off x="5315254" y="3205710"/>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3C42F6F6-B83C-20BB-44C9-ADC505B26F99}"/>
              </a:ext>
            </a:extLst>
          </p:cNvPr>
          <p:cNvSpPr/>
          <p:nvPr/>
        </p:nvSpPr>
        <p:spPr>
          <a:xfrm>
            <a:off x="5909982" y="3205710"/>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19C275DD-950D-F702-97B3-B8981DCADEBF}"/>
              </a:ext>
            </a:extLst>
          </p:cNvPr>
          <p:cNvSpPr/>
          <p:nvPr/>
        </p:nvSpPr>
        <p:spPr>
          <a:xfrm>
            <a:off x="6503386" y="3205710"/>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42D2143-0CE5-3490-B064-2F760F94E515}"/>
              </a:ext>
            </a:extLst>
          </p:cNvPr>
          <p:cNvSpPr/>
          <p:nvPr/>
        </p:nvSpPr>
        <p:spPr>
          <a:xfrm>
            <a:off x="7096790" y="3205710"/>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C899111A-9254-998A-C674-ACCA9CD9BAA8}"/>
              </a:ext>
            </a:extLst>
          </p:cNvPr>
          <p:cNvSpPr/>
          <p:nvPr/>
        </p:nvSpPr>
        <p:spPr>
          <a:xfrm>
            <a:off x="7693057" y="3212083"/>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2DCB338F-B9A1-48E7-E63C-0B2F73AF8CF4}"/>
              </a:ext>
            </a:extLst>
          </p:cNvPr>
          <p:cNvSpPr txBox="1"/>
          <p:nvPr/>
        </p:nvSpPr>
        <p:spPr>
          <a:xfrm>
            <a:off x="647564" y="3784903"/>
            <a:ext cx="7319156" cy="646331"/>
          </a:xfrm>
          <a:prstGeom prst="rect">
            <a:avLst/>
          </a:prstGeom>
          <a:noFill/>
        </p:spPr>
        <p:txBody>
          <a:bodyPr wrap="square">
            <a:spAutoFit/>
          </a:bodyPr>
          <a:lstStyle/>
          <a:p>
            <a:pPr algn="ctr"/>
            <a:r>
              <a:rPr kumimoji="1" lang="en-US" altLang="zh-CN" b="0" dirty="0"/>
              <a:t>A set of physical programs that can run on parallel units, e.g., a thread or a GPU kernel </a:t>
            </a:r>
            <a:endParaRPr lang="zh-CN" altLang="en-US" dirty="0"/>
          </a:p>
        </p:txBody>
      </p:sp>
      <p:sp>
        <p:nvSpPr>
          <p:cNvPr id="32" name="下箭头 31">
            <a:extLst>
              <a:ext uri="{FF2B5EF4-FFF2-40B4-BE49-F238E27FC236}">
                <a16:creationId xmlns:a16="http://schemas.microsoft.com/office/drawing/2014/main" id="{4D8542B7-ABD0-903E-EAA5-B943FB362815}"/>
              </a:ext>
            </a:extLst>
          </p:cNvPr>
          <p:cNvSpPr/>
          <p:nvPr/>
        </p:nvSpPr>
        <p:spPr>
          <a:xfrm>
            <a:off x="4019110" y="4419351"/>
            <a:ext cx="576064" cy="360040"/>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51C31927-96AD-3F92-93C4-9110B5EC76B8}"/>
              </a:ext>
            </a:extLst>
          </p:cNvPr>
          <p:cNvSpPr txBox="1"/>
          <p:nvPr/>
        </p:nvSpPr>
        <p:spPr>
          <a:xfrm>
            <a:off x="4490942" y="4414705"/>
            <a:ext cx="4388199" cy="369332"/>
          </a:xfrm>
          <a:prstGeom prst="rect">
            <a:avLst/>
          </a:prstGeom>
          <a:noFill/>
        </p:spPr>
        <p:txBody>
          <a:bodyPr wrap="square">
            <a:spAutoFit/>
          </a:bodyPr>
          <a:lstStyle/>
          <a:p>
            <a:pPr algn="ctr"/>
            <a:r>
              <a:rPr kumimoji="1" lang="en-US" altLang="zh-CN" b="1" dirty="0"/>
              <a:t>Runtime Orchestration (or scheduling)  </a:t>
            </a:r>
            <a:endParaRPr lang="zh-CN" altLang="en-US" b="1" dirty="0"/>
          </a:p>
        </p:txBody>
      </p:sp>
      <p:sp>
        <p:nvSpPr>
          <p:cNvPr id="34" name="矩形 33">
            <a:extLst>
              <a:ext uri="{FF2B5EF4-FFF2-40B4-BE49-F238E27FC236}">
                <a16:creationId xmlns:a16="http://schemas.microsoft.com/office/drawing/2014/main" id="{D55993BE-C8B3-EF3D-2EEC-31CB575FE22D}"/>
              </a:ext>
            </a:extLst>
          </p:cNvPr>
          <p:cNvSpPr/>
          <p:nvPr/>
        </p:nvSpPr>
        <p:spPr>
          <a:xfrm>
            <a:off x="571753" y="4930779"/>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B188E6A2-0CD7-D2DD-D979-299450666495}"/>
              </a:ext>
            </a:extLst>
          </p:cNvPr>
          <p:cNvSpPr/>
          <p:nvPr/>
        </p:nvSpPr>
        <p:spPr>
          <a:xfrm>
            <a:off x="1166481" y="4930779"/>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7643E9E7-A2DD-4AA0-D475-A0FE65A7BFEB}"/>
              </a:ext>
            </a:extLst>
          </p:cNvPr>
          <p:cNvSpPr/>
          <p:nvPr/>
        </p:nvSpPr>
        <p:spPr>
          <a:xfrm>
            <a:off x="1759885" y="4930779"/>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a:extLst>
              <a:ext uri="{FF2B5EF4-FFF2-40B4-BE49-F238E27FC236}">
                <a16:creationId xmlns:a16="http://schemas.microsoft.com/office/drawing/2014/main" id="{3AEDA6BE-C694-085F-973E-7AABEBF3EC65}"/>
              </a:ext>
            </a:extLst>
          </p:cNvPr>
          <p:cNvSpPr/>
          <p:nvPr/>
        </p:nvSpPr>
        <p:spPr>
          <a:xfrm>
            <a:off x="2353289" y="4930779"/>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3D9F5BA8-B891-F26D-29C2-463FBF2561C7}"/>
              </a:ext>
            </a:extLst>
          </p:cNvPr>
          <p:cNvSpPr/>
          <p:nvPr/>
        </p:nvSpPr>
        <p:spPr>
          <a:xfrm>
            <a:off x="2948017" y="4926130"/>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1AFC363E-4E7C-81B8-9DD4-62EB3CE6109C}"/>
              </a:ext>
            </a:extLst>
          </p:cNvPr>
          <p:cNvSpPr/>
          <p:nvPr/>
        </p:nvSpPr>
        <p:spPr>
          <a:xfrm>
            <a:off x="3542745" y="4926130"/>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4590211E-A7DB-26C0-7FA2-947C02603218}"/>
              </a:ext>
            </a:extLst>
          </p:cNvPr>
          <p:cNvSpPr/>
          <p:nvPr/>
        </p:nvSpPr>
        <p:spPr>
          <a:xfrm>
            <a:off x="4136149" y="4926130"/>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5DB9962F-7081-FF24-F120-48C02DE23BA0}"/>
              </a:ext>
            </a:extLst>
          </p:cNvPr>
          <p:cNvSpPr/>
          <p:nvPr/>
        </p:nvSpPr>
        <p:spPr>
          <a:xfrm>
            <a:off x="4790571" y="4926129"/>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C37DF843-D65B-E6E9-7C2F-70B3FA2C11E7}"/>
              </a:ext>
            </a:extLst>
          </p:cNvPr>
          <p:cNvSpPr/>
          <p:nvPr/>
        </p:nvSpPr>
        <p:spPr>
          <a:xfrm>
            <a:off x="5387108" y="4937129"/>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E4E13B13-B8D0-94F7-E925-5F9A54A280B2}"/>
              </a:ext>
            </a:extLst>
          </p:cNvPr>
          <p:cNvSpPr/>
          <p:nvPr/>
        </p:nvSpPr>
        <p:spPr>
          <a:xfrm>
            <a:off x="5919009" y="4924406"/>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4993D58F-ABD9-8CC3-870B-9A33F54B5A3D}"/>
              </a:ext>
            </a:extLst>
          </p:cNvPr>
          <p:cNvSpPr/>
          <p:nvPr/>
        </p:nvSpPr>
        <p:spPr>
          <a:xfrm>
            <a:off x="6512413" y="4924406"/>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矩形 44">
            <a:extLst>
              <a:ext uri="{FF2B5EF4-FFF2-40B4-BE49-F238E27FC236}">
                <a16:creationId xmlns:a16="http://schemas.microsoft.com/office/drawing/2014/main" id="{4E3543DC-33DA-102F-D5B6-A15B7FB6FCB1}"/>
              </a:ext>
            </a:extLst>
          </p:cNvPr>
          <p:cNvSpPr/>
          <p:nvPr/>
        </p:nvSpPr>
        <p:spPr>
          <a:xfrm>
            <a:off x="7105817" y="4924406"/>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a:extLst>
              <a:ext uri="{FF2B5EF4-FFF2-40B4-BE49-F238E27FC236}">
                <a16:creationId xmlns:a16="http://schemas.microsoft.com/office/drawing/2014/main" id="{CEF22E63-3DED-316E-7CAD-6A4F0BF967EE}"/>
              </a:ext>
            </a:extLst>
          </p:cNvPr>
          <p:cNvSpPr/>
          <p:nvPr/>
        </p:nvSpPr>
        <p:spPr>
          <a:xfrm>
            <a:off x="7702084" y="4930779"/>
            <a:ext cx="360040" cy="360040"/>
          </a:xfrm>
          <a:prstGeom prst="rect">
            <a:avLst/>
          </a:prstGeom>
          <a:solidFill>
            <a:srgbClr val="B0FFD3"/>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8" name="肘形连接符 47">
            <a:extLst>
              <a:ext uri="{FF2B5EF4-FFF2-40B4-BE49-F238E27FC236}">
                <a16:creationId xmlns:a16="http://schemas.microsoft.com/office/drawing/2014/main" id="{2E1F04E7-76E7-E56E-19B1-660BF24D86E1}"/>
              </a:ext>
            </a:extLst>
          </p:cNvPr>
          <p:cNvCxnSpPr>
            <a:stCxn id="34" idx="0"/>
            <a:endCxn id="35" idx="0"/>
          </p:cNvCxnSpPr>
          <p:nvPr/>
        </p:nvCxnSpPr>
        <p:spPr>
          <a:xfrm rot="5400000" flipH="1" flipV="1">
            <a:off x="1049137" y="4633415"/>
            <a:ext cx="12700" cy="594728"/>
          </a:xfrm>
          <a:prstGeom prst="bentConnector3">
            <a:avLst>
              <a:gd name="adj1" fmla="val 1800000"/>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92E10B0C-BC77-4A93-6B68-66CDCB67BC2B}"/>
              </a:ext>
            </a:extLst>
          </p:cNvPr>
          <p:cNvCxnSpPr>
            <a:cxnSpLocks/>
            <a:stCxn id="36" idx="2"/>
            <a:endCxn id="35" idx="2"/>
          </p:cNvCxnSpPr>
          <p:nvPr/>
        </p:nvCxnSpPr>
        <p:spPr>
          <a:xfrm rot="5400000">
            <a:off x="1643203" y="4994117"/>
            <a:ext cx="12700" cy="593404"/>
          </a:xfrm>
          <a:prstGeom prst="bentConnector3">
            <a:avLst>
              <a:gd name="adj1" fmla="val 1800000"/>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6" name="肘形连接符 55">
            <a:extLst>
              <a:ext uri="{FF2B5EF4-FFF2-40B4-BE49-F238E27FC236}">
                <a16:creationId xmlns:a16="http://schemas.microsoft.com/office/drawing/2014/main" id="{6DEEC206-807F-1DC5-14CA-03F4059547AB}"/>
              </a:ext>
            </a:extLst>
          </p:cNvPr>
          <p:cNvCxnSpPr>
            <a:cxnSpLocks/>
            <a:endCxn id="38" idx="0"/>
          </p:cNvCxnSpPr>
          <p:nvPr/>
        </p:nvCxnSpPr>
        <p:spPr>
          <a:xfrm flipV="1">
            <a:off x="2531882" y="4926130"/>
            <a:ext cx="596155" cy="10999"/>
          </a:xfrm>
          <a:prstGeom prst="bentConnector4">
            <a:avLst>
              <a:gd name="adj1" fmla="val -13305"/>
              <a:gd name="adj2" fmla="val 217837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4" name="肘形连接符 63">
            <a:extLst>
              <a:ext uri="{FF2B5EF4-FFF2-40B4-BE49-F238E27FC236}">
                <a16:creationId xmlns:a16="http://schemas.microsoft.com/office/drawing/2014/main" id="{3B479CCC-646D-6265-9623-5563794F6BB7}"/>
              </a:ext>
            </a:extLst>
          </p:cNvPr>
          <p:cNvCxnSpPr>
            <a:cxnSpLocks/>
            <a:stCxn id="39" idx="2"/>
            <a:endCxn id="40" idx="2"/>
          </p:cNvCxnSpPr>
          <p:nvPr/>
        </p:nvCxnSpPr>
        <p:spPr>
          <a:xfrm rot="16200000" flipH="1">
            <a:off x="4019467" y="4989468"/>
            <a:ext cx="12700" cy="593404"/>
          </a:xfrm>
          <a:prstGeom prst="bentConnector3">
            <a:avLst>
              <a:gd name="adj1" fmla="val 1800000"/>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肘形连接符 67">
            <a:extLst>
              <a:ext uri="{FF2B5EF4-FFF2-40B4-BE49-F238E27FC236}">
                <a16:creationId xmlns:a16="http://schemas.microsoft.com/office/drawing/2014/main" id="{A26F5A65-EB27-8723-AEC5-47F9210AA689}"/>
              </a:ext>
            </a:extLst>
          </p:cNvPr>
          <p:cNvCxnSpPr>
            <a:cxnSpLocks/>
            <a:stCxn id="40" idx="3"/>
            <a:endCxn id="41" idx="1"/>
          </p:cNvCxnSpPr>
          <p:nvPr/>
        </p:nvCxnSpPr>
        <p:spPr>
          <a:xfrm flipV="1">
            <a:off x="4496189" y="5106149"/>
            <a:ext cx="294382" cy="1"/>
          </a:xfrm>
          <a:prstGeom prst="bentConnector3">
            <a:avLst>
              <a:gd name="adj1" fmla="val 50000"/>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2" name="肘形连接符 71">
            <a:extLst>
              <a:ext uri="{FF2B5EF4-FFF2-40B4-BE49-F238E27FC236}">
                <a16:creationId xmlns:a16="http://schemas.microsoft.com/office/drawing/2014/main" id="{B04CAED7-9EDE-BDCC-16E9-339934FCFC17}"/>
              </a:ext>
            </a:extLst>
          </p:cNvPr>
          <p:cNvCxnSpPr>
            <a:cxnSpLocks/>
          </p:cNvCxnSpPr>
          <p:nvPr/>
        </p:nvCxnSpPr>
        <p:spPr>
          <a:xfrm flipV="1">
            <a:off x="5135234" y="5110799"/>
            <a:ext cx="294382" cy="1"/>
          </a:xfrm>
          <a:prstGeom prst="bentConnector3">
            <a:avLst>
              <a:gd name="adj1" fmla="val 50000"/>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3" name="肘形连接符 72">
            <a:extLst>
              <a:ext uri="{FF2B5EF4-FFF2-40B4-BE49-F238E27FC236}">
                <a16:creationId xmlns:a16="http://schemas.microsoft.com/office/drawing/2014/main" id="{D9D4A43F-B931-9B73-62A3-C705C5CA0B25}"/>
              </a:ext>
            </a:extLst>
          </p:cNvPr>
          <p:cNvCxnSpPr>
            <a:cxnSpLocks/>
          </p:cNvCxnSpPr>
          <p:nvPr/>
        </p:nvCxnSpPr>
        <p:spPr>
          <a:xfrm flipV="1">
            <a:off x="5716639" y="5106312"/>
            <a:ext cx="294382" cy="1"/>
          </a:xfrm>
          <a:prstGeom prst="bentConnector3">
            <a:avLst>
              <a:gd name="adj1" fmla="val 50000"/>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4" name="肘形连接符 73">
            <a:extLst>
              <a:ext uri="{FF2B5EF4-FFF2-40B4-BE49-F238E27FC236}">
                <a16:creationId xmlns:a16="http://schemas.microsoft.com/office/drawing/2014/main" id="{63E5B1E8-0399-0C73-BE6B-4D59C6BAF7F4}"/>
              </a:ext>
            </a:extLst>
          </p:cNvPr>
          <p:cNvCxnSpPr>
            <a:cxnSpLocks/>
          </p:cNvCxnSpPr>
          <p:nvPr/>
        </p:nvCxnSpPr>
        <p:spPr>
          <a:xfrm flipV="1">
            <a:off x="6249636" y="5117006"/>
            <a:ext cx="294382" cy="1"/>
          </a:xfrm>
          <a:prstGeom prst="bentConnector3">
            <a:avLst>
              <a:gd name="adj1" fmla="val 50000"/>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5" name="肘形连接符 74">
            <a:extLst>
              <a:ext uri="{FF2B5EF4-FFF2-40B4-BE49-F238E27FC236}">
                <a16:creationId xmlns:a16="http://schemas.microsoft.com/office/drawing/2014/main" id="{7109BDD8-9B1E-472B-7ADD-E7FED97C173B}"/>
              </a:ext>
            </a:extLst>
          </p:cNvPr>
          <p:cNvCxnSpPr>
            <a:cxnSpLocks/>
          </p:cNvCxnSpPr>
          <p:nvPr/>
        </p:nvCxnSpPr>
        <p:spPr>
          <a:xfrm flipV="1">
            <a:off x="6840513" y="5120281"/>
            <a:ext cx="294382" cy="1"/>
          </a:xfrm>
          <a:prstGeom prst="bentConnector3">
            <a:avLst>
              <a:gd name="adj1" fmla="val 50000"/>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6" name="肘形连接符 75">
            <a:extLst>
              <a:ext uri="{FF2B5EF4-FFF2-40B4-BE49-F238E27FC236}">
                <a16:creationId xmlns:a16="http://schemas.microsoft.com/office/drawing/2014/main" id="{E647E8DF-A4A6-7574-257D-24B739990EAB}"/>
              </a:ext>
            </a:extLst>
          </p:cNvPr>
          <p:cNvCxnSpPr>
            <a:cxnSpLocks/>
            <a:stCxn id="46" idx="2"/>
            <a:endCxn id="45" idx="2"/>
          </p:cNvCxnSpPr>
          <p:nvPr/>
        </p:nvCxnSpPr>
        <p:spPr>
          <a:xfrm rot="5400000" flipH="1">
            <a:off x="7580784" y="4989500"/>
            <a:ext cx="6373" cy="596267"/>
          </a:xfrm>
          <a:prstGeom prst="bentConnector3">
            <a:avLst>
              <a:gd name="adj1" fmla="val -3587008"/>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5230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209D43-FB71-F80B-1E64-5EA4B212D52D}"/>
              </a:ext>
            </a:extLst>
          </p:cNvPr>
          <p:cNvSpPr>
            <a:spLocks noGrp="1"/>
          </p:cNvSpPr>
          <p:nvPr>
            <p:ph type="title"/>
          </p:nvPr>
        </p:nvSpPr>
        <p:spPr/>
        <p:txBody>
          <a:bodyPr/>
          <a:lstStyle/>
          <a:p>
            <a:r>
              <a:rPr kumimoji="1" lang="en" altLang="zh-CN" dirty="0"/>
              <a:t>Review: Amdahl’s Law for decomposing the tasks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A76AD7-63BA-0E79-5858-398B59669E8F}"/>
                  </a:ext>
                </a:extLst>
              </p:cNvPr>
              <p:cNvSpPr>
                <a:spLocks noGrp="1"/>
              </p:cNvSpPr>
              <p:nvPr>
                <p:ph idx="1"/>
              </p:nvPr>
            </p:nvSpPr>
            <p:spPr/>
            <p:txBody>
              <a:bodyPr/>
              <a:lstStyle/>
              <a:p>
                <a:r>
                  <a:rPr kumimoji="1" lang="en" altLang="zh-CN" dirty="0"/>
                  <a:t>Let </a:t>
                </a:r>
                <a14:m>
                  <m:oMath xmlns:m="http://schemas.openxmlformats.org/officeDocument/2006/math">
                    <m:r>
                      <a:rPr kumimoji="1" lang="en" altLang="zh-CN" i="1" smtClean="0">
                        <a:latin typeface="Cambria Math" panose="02040503050406030204" pitchFamily="18" charset="0"/>
                        <a:ea typeface="Cambria Math" panose="02040503050406030204" pitchFamily="18" charset="0"/>
                      </a:rPr>
                      <m:t>𝜶</m:t>
                    </m:r>
                  </m:oMath>
                </a14:m>
                <a:r>
                  <a:rPr kumimoji="1" lang="en" altLang="zh-CN" dirty="0">
                    <a:solidFill>
                      <a:srgbClr val="C00000"/>
                    </a:solidFill>
                  </a:rPr>
                  <a:t> = the fraction </a:t>
                </a:r>
                <a:r>
                  <a:rPr kumimoji="1" lang="en" altLang="zh-CN" dirty="0"/>
                  <a:t>of total work that is </a:t>
                </a:r>
                <a:r>
                  <a:rPr kumimoji="1" lang="en" altLang="zh-CN" dirty="0">
                    <a:solidFill>
                      <a:srgbClr val="C00000"/>
                    </a:solidFill>
                  </a:rPr>
                  <a:t>inherently sequential</a:t>
                </a:r>
              </a:p>
              <a:p>
                <a:r>
                  <a:rPr kumimoji="1" lang="en" altLang="zh-CN" dirty="0"/>
                  <a:t>Max speedup on M machines given by:</a:t>
                </a:r>
              </a:p>
              <a:p>
                <a:endParaRPr kumimoji="1" lang="zh-CN" altLang="en-US" dirty="0"/>
              </a:p>
            </p:txBody>
          </p:sp>
        </mc:Choice>
        <mc:Fallback xmlns="">
          <p:sp>
            <p:nvSpPr>
              <p:cNvPr id="3" name="内容占位符 2">
                <a:extLst>
                  <a:ext uri="{FF2B5EF4-FFF2-40B4-BE49-F238E27FC236}">
                    <a16:creationId xmlns:a16="http://schemas.microsoft.com/office/drawing/2014/main" id="{B3A76AD7-63BA-0E79-5858-398B59669E8F}"/>
                  </a:ext>
                </a:extLst>
              </p:cNvPr>
              <p:cNvSpPr>
                <a:spLocks noGrp="1" noRot="1" noChangeAspect="1" noMove="1" noResize="1" noEditPoints="1" noAdjustHandles="1" noChangeArrowheads="1" noChangeShapeType="1" noTextEdit="1"/>
              </p:cNvSpPr>
              <p:nvPr>
                <p:ph idx="1"/>
              </p:nvPr>
            </p:nvSpPr>
            <p:spPr>
              <a:blipFill>
                <a:blip r:embed="rId3"/>
                <a:stretch>
                  <a:fillRect l="-617" t="-336"/>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FF41EFC1-5D34-FA59-DEA8-F0E7E68F7E03}"/>
              </a:ext>
            </a:extLst>
          </p:cNvPr>
          <p:cNvSpPr>
            <a:spLocks noGrp="1"/>
          </p:cNvSpPr>
          <p:nvPr>
            <p:ph type="sldNum" sz="quarter" idx="12"/>
          </p:nvPr>
        </p:nvSpPr>
        <p:spPr/>
        <p:txBody>
          <a:bodyPr/>
          <a:lstStyle/>
          <a:p>
            <a:fld id="{ADE361C3-C043-4A6E-BDCE-8DA1E7D90A3B}" type="slidenum">
              <a:rPr lang="zh-CN" altLang="en-US" smtClean="0"/>
              <a:t>113</a:t>
            </a:fld>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E41A182-FE0E-7AC1-A604-42F59CD1F57F}"/>
                  </a:ext>
                </a:extLst>
              </p:cNvPr>
              <p:cNvSpPr txBox="1"/>
              <p:nvPr/>
            </p:nvSpPr>
            <p:spPr>
              <a:xfrm>
                <a:off x="5436096" y="1555571"/>
                <a:ext cx="4032448" cy="1014830"/>
              </a:xfrm>
              <a:prstGeom prst="rect">
                <a:avLst/>
              </a:prstGeom>
              <a:noFill/>
            </p:spPr>
            <p:txBody>
              <a:bodyPr wrap="square" rtlCol="0">
                <a:spAutoFit/>
              </a:bodyPr>
              <a:lstStyle/>
              <a:p>
                <a:r>
                  <a:rPr kumimoji="1" lang="en-US" altLang="zh-CN" dirty="0"/>
                  <a:t>Speedup  </a:t>
                </a:r>
                <a14:m>
                  <m:oMath xmlns:m="http://schemas.openxmlformats.org/officeDocument/2006/math">
                    <m:r>
                      <a:rPr kumimoji="1" lang="en-US" altLang="zh-CN" i="1" dirty="0" smtClean="0">
                        <a:latin typeface="Cambria Math" panose="02040503050406030204" pitchFamily="18" charset="0"/>
                        <a:ea typeface="Cambria Math" panose="02040503050406030204" pitchFamily="18" charset="0"/>
                      </a:rPr>
                      <m:t>≤</m:t>
                    </m:r>
                  </m:oMath>
                </a14:m>
                <a:r>
                  <a:rPr kumimoji="1" lang="en-US" altLang="zh-CN" dirty="0"/>
                  <a:t>  </a:t>
                </a:r>
                <a14:m>
                  <m:oMath xmlns:m="http://schemas.openxmlformats.org/officeDocument/2006/math">
                    <m:f>
                      <m:fPr>
                        <m:ctrlPr>
                          <a:rPr kumimoji="1" lang="en-US" altLang="zh-CN" sz="3200" i="1" smtClean="0">
                            <a:latin typeface="Cambria Math" panose="02040503050406030204" pitchFamily="18" charset="0"/>
                          </a:rPr>
                        </m:ctrlPr>
                      </m:fPr>
                      <m:num>
                        <m:r>
                          <a:rPr kumimoji="1" lang="en-US" altLang="zh-CN" sz="3200" b="0" i="1" smtClean="0">
                            <a:latin typeface="Cambria Math" panose="02040503050406030204" pitchFamily="18" charset="0"/>
                          </a:rPr>
                          <m:t>1</m:t>
                        </m:r>
                      </m:num>
                      <m:den>
                        <m:r>
                          <a:rPr kumimoji="1" lang="en" altLang="zh-CN" sz="3200" i="1">
                            <a:latin typeface="Cambria Math" panose="02040503050406030204" pitchFamily="18" charset="0"/>
                            <a:ea typeface="Cambria Math" panose="02040503050406030204" pitchFamily="18" charset="0"/>
                          </a:rPr>
                          <m:t>𝜶</m:t>
                        </m:r>
                        <m:r>
                          <a:rPr kumimoji="1" lang="en-US" altLang="zh-CN" sz="3200" b="0" i="1" smtClean="0">
                            <a:latin typeface="Cambria Math" panose="02040503050406030204" pitchFamily="18" charset="0"/>
                          </a:rPr>
                          <m:t>+ </m:t>
                        </m:r>
                        <m:f>
                          <m:fPr>
                            <m:ctrlPr>
                              <a:rPr kumimoji="1" lang="en-US" altLang="zh-CN" sz="3200" i="1" smtClean="0">
                                <a:latin typeface="Cambria Math" panose="02040503050406030204" pitchFamily="18" charset="0"/>
                              </a:rPr>
                            </m:ctrlPr>
                          </m:fPr>
                          <m:num>
                            <m:r>
                              <a:rPr kumimoji="1" lang="en-US" altLang="zh-CN" sz="3200" b="0" i="1" smtClean="0">
                                <a:latin typeface="Cambria Math" panose="02040503050406030204" pitchFamily="18" charset="0"/>
                              </a:rPr>
                              <m:t>1−</m:t>
                            </m:r>
                            <m:r>
                              <a:rPr kumimoji="1" lang="en" altLang="zh-CN" sz="3200" i="1">
                                <a:latin typeface="Cambria Math" panose="02040503050406030204" pitchFamily="18" charset="0"/>
                                <a:ea typeface="Cambria Math" panose="02040503050406030204" pitchFamily="18" charset="0"/>
                              </a:rPr>
                              <m:t>𝜶</m:t>
                            </m:r>
                          </m:num>
                          <m:den>
                            <m:r>
                              <a:rPr kumimoji="1" lang="en-US" altLang="zh-CN" sz="3200" b="0" i="1" smtClean="0">
                                <a:latin typeface="Cambria Math" panose="02040503050406030204" pitchFamily="18" charset="0"/>
                              </a:rPr>
                              <m:t>𝑀</m:t>
                            </m:r>
                          </m:den>
                        </m:f>
                        <m:r>
                          <a:rPr kumimoji="1" lang="en-US" altLang="zh-CN" sz="3200" b="0" i="1" smtClean="0">
                            <a:latin typeface="Cambria Math" panose="02040503050406030204" pitchFamily="18" charset="0"/>
                          </a:rPr>
                          <m:t> </m:t>
                        </m:r>
                      </m:den>
                    </m:f>
                  </m:oMath>
                </a14:m>
                <a:endParaRPr kumimoji="1" lang="zh-CN" altLang="en-US" sz="3200" dirty="0"/>
              </a:p>
            </p:txBody>
          </p:sp>
        </mc:Choice>
        <mc:Fallback xmlns="">
          <p:sp>
            <p:nvSpPr>
              <p:cNvPr id="5" name="文本框 4">
                <a:extLst>
                  <a:ext uri="{FF2B5EF4-FFF2-40B4-BE49-F238E27FC236}">
                    <a16:creationId xmlns:a16="http://schemas.microsoft.com/office/drawing/2014/main" id="{0E41A182-FE0E-7AC1-A604-42F59CD1F57F}"/>
                  </a:ext>
                </a:extLst>
              </p:cNvPr>
              <p:cNvSpPr txBox="1">
                <a:spLocks noRot="1" noChangeAspect="1" noMove="1" noResize="1" noEditPoints="1" noAdjustHandles="1" noChangeArrowheads="1" noChangeShapeType="1" noTextEdit="1"/>
              </p:cNvSpPr>
              <p:nvPr/>
            </p:nvSpPr>
            <p:spPr>
              <a:xfrm>
                <a:off x="5436096" y="1555571"/>
                <a:ext cx="4032448" cy="1014830"/>
              </a:xfrm>
              <a:prstGeom prst="rect">
                <a:avLst/>
              </a:prstGeom>
              <a:blipFill>
                <a:blip r:embed="rId4"/>
                <a:stretch>
                  <a:fillRect l="-1572"/>
                </a:stretch>
              </a:blipFill>
            </p:spPr>
            <p:txBody>
              <a:bodyPr/>
              <a:lstStyle/>
              <a:p>
                <a:r>
                  <a:rPr lang="zh-CN" altLang="en-US">
                    <a:noFill/>
                  </a:rPr>
                  <a:t> </a:t>
                </a:r>
              </a:p>
            </p:txBody>
          </p:sp>
        </mc:Fallback>
      </mc:AlternateContent>
      <p:sp>
        <p:nvSpPr>
          <p:cNvPr id="6" name="AutoShape 2" descr="2: Graph demonstrating Amdahl's Law ">
            <a:extLst>
              <a:ext uri="{FF2B5EF4-FFF2-40B4-BE49-F238E27FC236}">
                <a16:creationId xmlns:a16="http://schemas.microsoft.com/office/drawing/2014/main" id="{8C848C70-48EA-BF6E-548E-67911DD7C8AD}"/>
              </a:ext>
            </a:extLst>
          </p:cNvPr>
          <p:cNvSpPr>
            <a:spLocks noChangeAspect="1" noChangeArrowheads="1"/>
          </p:cNvSpPr>
          <p:nvPr/>
        </p:nvSpPr>
        <p:spPr bwMode="auto">
          <a:xfrm>
            <a:off x="4419600" y="2705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4" descr="2: Graph demonstrating Amdahl's Law ">
            <a:extLst>
              <a:ext uri="{FF2B5EF4-FFF2-40B4-BE49-F238E27FC236}">
                <a16:creationId xmlns:a16="http://schemas.microsoft.com/office/drawing/2014/main" id="{00A26F0F-A68A-92AB-E8CA-EC9F15B220B0}"/>
              </a:ext>
            </a:extLst>
          </p:cNvPr>
          <p:cNvSpPr>
            <a:spLocks noChangeAspect="1" noChangeArrowheads="1"/>
          </p:cNvSpPr>
          <p:nvPr/>
        </p:nvSpPr>
        <p:spPr bwMode="auto">
          <a:xfrm>
            <a:off x="4572000" y="2857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descr="图表, 折线图&#10;&#10;描述已自动生成">
            <a:extLst>
              <a:ext uri="{FF2B5EF4-FFF2-40B4-BE49-F238E27FC236}">
                <a16:creationId xmlns:a16="http://schemas.microsoft.com/office/drawing/2014/main" id="{4AFC66E6-6A96-07BF-410F-2C7B18168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3018" y="2612308"/>
            <a:ext cx="3448931" cy="2337158"/>
          </a:xfrm>
          <a:prstGeom prst="rect">
            <a:avLst/>
          </a:prstGeom>
        </p:spPr>
      </p:pic>
      <p:sp>
        <p:nvSpPr>
          <p:cNvPr id="11" name="文本框 10">
            <a:extLst>
              <a:ext uri="{FF2B5EF4-FFF2-40B4-BE49-F238E27FC236}">
                <a16:creationId xmlns:a16="http://schemas.microsoft.com/office/drawing/2014/main" id="{69A92FC6-FAC4-31E3-6074-58E065317902}"/>
              </a:ext>
            </a:extLst>
          </p:cNvPr>
          <p:cNvSpPr txBox="1"/>
          <p:nvPr/>
        </p:nvSpPr>
        <p:spPr>
          <a:xfrm>
            <a:off x="-30931" y="5390499"/>
            <a:ext cx="7922105" cy="307777"/>
          </a:xfrm>
          <a:prstGeom prst="rect">
            <a:avLst/>
          </a:prstGeom>
          <a:noFill/>
        </p:spPr>
        <p:txBody>
          <a:bodyPr wrap="none" rtlCol="0">
            <a:spAutoFit/>
          </a:bodyPr>
          <a:lstStyle/>
          <a:p>
            <a:r>
              <a:rPr kumimoji="1" lang="en-US" altLang="zh-CN" sz="1400" dirty="0"/>
              <a:t>Source: https://</a:t>
            </a:r>
            <a:r>
              <a:rPr kumimoji="1" lang="en-US" altLang="zh-CN" sz="1400" dirty="0" err="1"/>
              <a:t>www.researchgate.net</a:t>
            </a:r>
            <a:r>
              <a:rPr kumimoji="1" lang="en-US" altLang="zh-CN" sz="1400" dirty="0"/>
              <a:t>/figure/Graph-demonstrating-Amdahls-Law_fig2_315696585</a:t>
            </a:r>
            <a:endParaRPr kumimoji="1" lang="zh-CN" altLang="en-US" sz="1400" dirty="0"/>
          </a:p>
        </p:txBody>
      </p:sp>
      <p:sp>
        <p:nvSpPr>
          <p:cNvPr id="8" name="Rectangle 5">
            <a:extLst>
              <a:ext uri="{FF2B5EF4-FFF2-40B4-BE49-F238E27FC236}">
                <a16:creationId xmlns:a16="http://schemas.microsoft.com/office/drawing/2014/main" id="{3EAD764A-9D2B-5BD5-0E72-AD46472FCF14}"/>
              </a:ext>
            </a:extLst>
          </p:cNvPr>
          <p:cNvSpPr/>
          <p:nvPr/>
        </p:nvSpPr>
        <p:spPr>
          <a:xfrm>
            <a:off x="382803" y="2363569"/>
            <a:ext cx="4493997" cy="646331"/>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i="1" dirty="0">
                <a:effectLst>
                  <a:outerShdw blurRad="38100" dist="38100" dir="2700000" algn="tl">
                    <a:srgbClr val="000000">
                      <a:alpha val="43137"/>
                    </a:srgbClr>
                  </a:outerShdw>
                </a:effectLst>
                <a:latin typeface="Candara" pitchFamily="34" charset="0"/>
              </a:rPr>
              <a:t>Takeaway: we should reduce sequential part during distributed computation </a:t>
            </a:r>
          </a:p>
        </p:txBody>
      </p:sp>
    </p:spTree>
    <p:extLst>
      <p:ext uri="{BB962C8B-B14F-4D97-AF65-F5344CB8AC3E}">
        <p14:creationId xmlns:p14="http://schemas.microsoft.com/office/powerpoint/2010/main" val="32253752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9547A-CE1D-B941-91FF-A641F5922433}"/>
              </a:ext>
            </a:extLst>
          </p:cNvPr>
          <p:cNvSpPr>
            <a:spLocks noGrp="1"/>
          </p:cNvSpPr>
          <p:nvPr>
            <p:ph type="title"/>
          </p:nvPr>
        </p:nvSpPr>
        <p:spPr/>
        <p:txBody>
          <a:bodyPr/>
          <a:lstStyle/>
          <a:p>
            <a:r>
              <a:rPr kumimoji="1" lang="en-US" altLang="zh-CN" dirty="0"/>
              <a:t>More implementation details to consider </a:t>
            </a:r>
            <a:endParaRPr kumimoji="1" lang="zh-CN" altLang="en-US" dirty="0"/>
          </a:p>
        </p:txBody>
      </p:sp>
      <p:sp>
        <p:nvSpPr>
          <p:cNvPr id="3" name="内容占位符 2">
            <a:extLst>
              <a:ext uri="{FF2B5EF4-FFF2-40B4-BE49-F238E27FC236}">
                <a16:creationId xmlns:a16="http://schemas.microsoft.com/office/drawing/2014/main" id="{D6AAD7DF-2AB4-E746-9FA4-26B3E4929FF1}"/>
              </a:ext>
            </a:extLst>
          </p:cNvPr>
          <p:cNvSpPr>
            <a:spLocks noGrp="1"/>
          </p:cNvSpPr>
          <p:nvPr>
            <p:ph idx="1"/>
          </p:nvPr>
        </p:nvSpPr>
        <p:spPr/>
        <p:txBody>
          <a:bodyPr/>
          <a:lstStyle/>
          <a:p>
            <a:pPr marL="342900" indent="-342900">
              <a:buAutoNum type="arabicPeriod"/>
            </a:pPr>
            <a:r>
              <a:rPr kumimoji="1" lang="en-US" altLang="zh-CN" b="0" dirty="0">
                <a:solidFill>
                  <a:schemeClr val="tx1"/>
                </a:solidFill>
              </a:rPr>
              <a:t>Sending </a:t>
            </a:r>
            <a:r>
              <a:rPr kumimoji="1" lang="en-US" altLang="zh-CN" dirty="0">
                <a:solidFill>
                  <a:schemeClr val="tx1"/>
                </a:solidFill>
              </a:rPr>
              <a:t>data</a:t>
            </a:r>
            <a:r>
              <a:rPr kumimoji="1" lang="en-US" altLang="zh-CN" b="0" dirty="0">
                <a:solidFill>
                  <a:schemeClr val="tx1"/>
                </a:solidFill>
              </a:rPr>
              <a:t> to/from nodes</a:t>
            </a:r>
          </a:p>
          <a:p>
            <a:pPr marL="342900" indent="-342900">
              <a:buAutoNum type="arabicPeriod"/>
            </a:pPr>
            <a:r>
              <a:rPr kumimoji="1" lang="en-US" altLang="zh-CN" dirty="0">
                <a:solidFill>
                  <a:schemeClr val="tx1"/>
                </a:solidFill>
              </a:rPr>
              <a:t>Coordinating</a:t>
            </a:r>
            <a:r>
              <a:rPr kumimoji="1" lang="en-US" altLang="zh-CN" b="0" dirty="0">
                <a:solidFill>
                  <a:schemeClr val="tx1"/>
                </a:solidFill>
              </a:rPr>
              <a:t> among nodes</a:t>
            </a:r>
          </a:p>
          <a:p>
            <a:pPr marL="342900" indent="-342900">
              <a:buAutoNum type="arabicPeriod"/>
            </a:pPr>
            <a:r>
              <a:rPr kumimoji="1" lang="en-US" altLang="zh-CN" b="0" dirty="0">
                <a:solidFill>
                  <a:schemeClr val="tx1"/>
                </a:solidFill>
              </a:rPr>
              <a:t>Recovering from node </a:t>
            </a:r>
            <a:r>
              <a:rPr kumimoji="1" lang="en-US" altLang="zh-CN" dirty="0">
                <a:solidFill>
                  <a:schemeClr val="tx1"/>
                </a:solidFill>
              </a:rPr>
              <a:t>failure</a:t>
            </a:r>
          </a:p>
          <a:p>
            <a:pPr marL="342900" indent="-342900">
              <a:buAutoNum type="arabicPeriod"/>
            </a:pPr>
            <a:r>
              <a:rPr kumimoji="1" lang="en-US" altLang="zh-CN" b="0" dirty="0">
                <a:solidFill>
                  <a:schemeClr val="tx1"/>
                </a:solidFill>
              </a:rPr>
              <a:t>Optimizing for </a:t>
            </a:r>
            <a:r>
              <a:rPr kumimoji="1" lang="en-US" altLang="zh-CN" dirty="0">
                <a:solidFill>
                  <a:schemeClr val="tx1"/>
                </a:solidFill>
              </a:rPr>
              <a:t>locality</a:t>
            </a:r>
          </a:p>
          <a:p>
            <a:pPr marL="342900" indent="-342900">
              <a:buFontTx/>
              <a:buAutoNum type="arabicPeriod"/>
            </a:pPr>
            <a:r>
              <a:rPr kumimoji="1" lang="en-US" altLang="zh-CN" b="0" dirty="0">
                <a:solidFill>
                  <a:schemeClr val="tx1"/>
                </a:solidFill>
              </a:rPr>
              <a:t>Partition data to to enable more </a:t>
            </a:r>
            <a:r>
              <a:rPr kumimoji="1" lang="en-US" altLang="zh-CN" dirty="0">
                <a:solidFill>
                  <a:schemeClr val="tx1"/>
                </a:solidFill>
              </a:rPr>
              <a:t>parallelism</a:t>
            </a:r>
            <a:r>
              <a:rPr kumimoji="1" lang="en-US" altLang="zh-CN" b="0" dirty="0">
                <a:solidFill>
                  <a:schemeClr val="tx1"/>
                </a:solidFill>
              </a:rPr>
              <a:t>  </a:t>
            </a:r>
          </a:p>
          <a:p>
            <a:pPr marL="342900" indent="-342900">
              <a:buAutoNum type="arabicPeriod"/>
            </a:pPr>
            <a:endParaRPr kumimoji="1" lang="en-US" altLang="zh-CN" dirty="0">
              <a:solidFill>
                <a:srgbClr val="C00000"/>
              </a:solidFill>
            </a:endParaRPr>
          </a:p>
        </p:txBody>
      </p:sp>
      <p:sp>
        <p:nvSpPr>
          <p:cNvPr id="4" name="灯片编号占位符 3">
            <a:extLst>
              <a:ext uri="{FF2B5EF4-FFF2-40B4-BE49-F238E27FC236}">
                <a16:creationId xmlns:a16="http://schemas.microsoft.com/office/drawing/2014/main" id="{5974A29C-A43E-C644-BAEF-C90DA9B3530C}"/>
              </a:ext>
            </a:extLst>
          </p:cNvPr>
          <p:cNvSpPr>
            <a:spLocks noGrp="1"/>
          </p:cNvSpPr>
          <p:nvPr>
            <p:ph type="sldNum" sz="quarter" idx="12"/>
          </p:nvPr>
        </p:nvSpPr>
        <p:spPr/>
        <p:txBody>
          <a:bodyPr/>
          <a:lstStyle/>
          <a:p>
            <a:fld id="{ADE361C3-C043-4A6E-BDCE-8DA1E7D90A3B}" type="slidenum">
              <a:rPr lang="zh-CN" altLang="en-US" smtClean="0"/>
              <a:t>114</a:t>
            </a:fld>
            <a:endParaRPr lang="zh-CN" altLang="en-US"/>
          </a:p>
        </p:txBody>
      </p:sp>
      <p:sp>
        <p:nvSpPr>
          <p:cNvPr id="9" name="矩形 8">
            <a:extLst>
              <a:ext uri="{FF2B5EF4-FFF2-40B4-BE49-F238E27FC236}">
                <a16:creationId xmlns:a16="http://schemas.microsoft.com/office/drawing/2014/main" id="{09A9F30B-557A-E598-A2A2-412833C7B7EC}"/>
              </a:ext>
            </a:extLst>
          </p:cNvPr>
          <p:cNvSpPr/>
          <p:nvPr/>
        </p:nvSpPr>
        <p:spPr>
          <a:xfrm>
            <a:off x="441197" y="1129308"/>
            <a:ext cx="5328592" cy="2592288"/>
          </a:xfrm>
          <a:prstGeom prst="rect">
            <a:avLst/>
          </a:prstGeom>
          <a:noFill/>
          <a:ln w="254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Rectangle 5">
            <a:extLst>
              <a:ext uri="{FF2B5EF4-FFF2-40B4-BE49-F238E27FC236}">
                <a16:creationId xmlns:a16="http://schemas.microsoft.com/office/drawing/2014/main" id="{CF8CE801-96CD-BAD1-6190-D5626729F278}"/>
              </a:ext>
            </a:extLst>
          </p:cNvPr>
          <p:cNvSpPr/>
          <p:nvPr/>
        </p:nvSpPr>
        <p:spPr>
          <a:xfrm>
            <a:off x="3753565" y="3471283"/>
            <a:ext cx="4032448" cy="923330"/>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i="1" dirty="0">
                <a:effectLst>
                  <a:outerShdw blurRad="38100" dist="38100" dir="2700000" algn="tl">
                    <a:srgbClr val="000000">
                      <a:alpha val="43137"/>
                    </a:srgbClr>
                  </a:outerShdw>
                </a:effectLst>
                <a:latin typeface="Candara" pitchFamily="34" charset="0"/>
              </a:rPr>
              <a:t>Common to many jobs! E.g., batch processing, graph processing, machine learning, etc. </a:t>
            </a:r>
            <a:endParaRPr lang="zh-CN" altLang="en-US" i="1" dirty="0">
              <a:effectLst>
                <a:outerShdw blurRad="38100" dist="38100" dir="2700000" algn="tl">
                  <a:srgbClr val="000000">
                    <a:alpha val="43137"/>
                  </a:srgbClr>
                </a:outerShdw>
              </a:effectLst>
              <a:latin typeface="Candara" pitchFamily="34" charset="0"/>
            </a:endParaRPr>
          </a:p>
        </p:txBody>
      </p:sp>
    </p:spTree>
    <p:extLst>
      <p:ext uri="{BB962C8B-B14F-4D97-AF65-F5344CB8AC3E}">
        <p14:creationId xmlns:p14="http://schemas.microsoft.com/office/powerpoint/2010/main" val="974463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07B5E4-2C6E-8712-2357-19AD3F620239}"/>
              </a:ext>
            </a:extLst>
          </p:cNvPr>
          <p:cNvSpPr>
            <a:spLocks noGrp="1"/>
          </p:cNvSpPr>
          <p:nvPr>
            <p:ph type="title"/>
          </p:nvPr>
        </p:nvSpPr>
        <p:spPr/>
        <p:txBody>
          <a:bodyPr/>
          <a:lstStyle/>
          <a:p>
            <a:r>
              <a:rPr kumimoji="1" lang="en-US" altLang="zh-CN" dirty="0"/>
              <a:t>Review: we build a framework to hide the above tasks </a:t>
            </a:r>
            <a:endParaRPr kumimoji="1" lang="zh-CN" altLang="en-US" dirty="0"/>
          </a:p>
        </p:txBody>
      </p:sp>
      <p:sp>
        <p:nvSpPr>
          <p:cNvPr id="3" name="内容占位符 2">
            <a:extLst>
              <a:ext uri="{FF2B5EF4-FFF2-40B4-BE49-F238E27FC236}">
                <a16:creationId xmlns:a16="http://schemas.microsoft.com/office/drawing/2014/main" id="{5FF2C5EC-09A2-1C1A-306E-F6A1152F1336}"/>
              </a:ext>
            </a:extLst>
          </p:cNvPr>
          <p:cNvSpPr>
            <a:spLocks noGrp="1"/>
          </p:cNvSpPr>
          <p:nvPr>
            <p:ph idx="1"/>
          </p:nvPr>
        </p:nvSpPr>
        <p:spPr/>
        <p:txBody>
          <a:bodyPr/>
          <a:lstStyle/>
          <a:p>
            <a:r>
              <a:rPr kumimoji="1" lang="en-US" altLang="zh-CN" dirty="0"/>
              <a:t>Goal</a:t>
            </a:r>
          </a:p>
          <a:p>
            <a:pPr lvl="1"/>
            <a:r>
              <a:rPr kumimoji="1" lang="en-US" altLang="zh-CN" dirty="0"/>
              <a:t>Reduce programmer’s effort in solving the above challenges </a:t>
            </a:r>
          </a:p>
          <a:p>
            <a:r>
              <a:rPr kumimoji="1" lang="en-US" altLang="zh-CN" dirty="0"/>
              <a:t>Challenges </a:t>
            </a:r>
          </a:p>
          <a:p>
            <a:pPr lvl="1"/>
            <a:r>
              <a:rPr kumimoji="1" lang="en-US" altLang="zh-CN" dirty="0"/>
              <a:t>What are the abstraction? Thread &amp; RPC is insufficient </a:t>
            </a:r>
          </a:p>
          <a:p>
            <a:pPr lvl="1"/>
            <a:r>
              <a:rPr kumimoji="1" lang="en-US" altLang="zh-CN" dirty="0"/>
              <a:t>More general, harder to provide the above property </a:t>
            </a:r>
          </a:p>
          <a:p>
            <a:pPr lvl="1"/>
            <a:r>
              <a:rPr kumimoji="1" lang="en-US" altLang="zh-CN" dirty="0"/>
              <a:t>E.g., if a thread fails, how can we know its progress? </a:t>
            </a:r>
          </a:p>
          <a:p>
            <a:pPr lvl="2"/>
            <a:r>
              <a:rPr kumimoji="1" lang="en-US" altLang="zh-CN" dirty="0"/>
              <a:t>It’s a very hard problem, we will come back to it later</a:t>
            </a:r>
          </a:p>
          <a:p>
            <a:r>
              <a:rPr kumimoji="1" lang="en-US" altLang="zh-CN" dirty="0"/>
              <a:t>Existing abstractions: MapReduce &amp; Computation graph  (DAG)</a:t>
            </a:r>
            <a:endParaRPr kumimoji="1" lang="zh-CN" altLang="en-US" dirty="0"/>
          </a:p>
        </p:txBody>
      </p:sp>
      <p:sp>
        <p:nvSpPr>
          <p:cNvPr id="4" name="灯片编号占位符 3">
            <a:extLst>
              <a:ext uri="{FF2B5EF4-FFF2-40B4-BE49-F238E27FC236}">
                <a16:creationId xmlns:a16="http://schemas.microsoft.com/office/drawing/2014/main" id="{7AC8F426-7802-663E-340C-86892300A6F9}"/>
              </a:ext>
            </a:extLst>
          </p:cNvPr>
          <p:cNvSpPr>
            <a:spLocks noGrp="1"/>
          </p:cNvSpPr>
          <p:nvPr>
            <p:ph type="sldNum" sz="quarter" idx="12"/>
          </p:nvPr>
        </p:nvSpPr>
        <p:spPr/>
        <p:txBody>
          <a:bodyPr/>
          <a:lstStyle/>
          <a:p>
            <a:fld id="{ADE361C3-C043-4A6E-BDCE-8DA1E7D90A3B}" type="slidenum">
              <a:rPr lang="zh-CN" altLang="en-US" smtClean="0"/>
              <a:t>115</a:t>
            </a:fld>
            <a:endParaRPr lang="zh-CN" altLang="en-US"/>
          </a:p>
        </p:txBody>
      </p:sp>
    </p:spTree>
    <p:extLst>
      <p:ext uri="{BB962C8B-B14F-4D97-AF65-F5344CB8AC3E}">
        <p14:creationId xmlns:p14="http://schemas.microsoft.com/office/powerpoint/2010/main" val="5428292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32F31A-875A-7053-02A4-79B41518031E}"/>
              </a:ext>
            </a:extLst>
          </p:cNvPr>
          <p:cNvSpPr>
            <a:spLocks noGrp="1"/>
          </p:cNvSpPr>
          <p:nvPr>
            <p:ph type="title"/>
          </p:nvPr>
        </p:nvSpPr>
        <p:spPr/>
        <p:txBody>
          <a:bodyPr/>
          <a:lstStyle/>
          <a:p>
            <a:r>
              <a:rPr kumimoji="1" lang="en-US" altLang="zh-CN" dirty="0"/>
              <a:t>MapReduce vs. DAG </a:t>
            </a:r>
            <a:endParaRPr kumimoji="1" lang="zh-CN" altLang="en-US" dirty="0"/>
          </a:p>
        </p:txBody>
      </p:sp>
      <p:sp>
        <p:nvSpPr>
          <p:cNvPr id="3" name="内容占位符 2">
            <a:extLst>
              <a:ext uri="{FF2B5EF4-FFF2-40B4-BE49-F238E27FC236}">
                <a16:creationId xmlns:a16="http://schemas.microsoft.com/office/drawing/2014/main" id="{8382D3BC-B237-542D-CD71-BAB863791A46}"/>
              </a:ext>
            </a:extLst>
          </p:cNvPr>
          <p:cNvSpPr>
            <a:spLocks noGrp="1"/>
          </p:cNvSpPr>
          <p:nvPr>
            <p:ph idx="1"/>
          </p:nvPr>
        </p:nvSpPr>
        <p:spPr/>
        <p:txBody>
          <a:bodyPr/>
          <a:lstStyle/>
          <a:p>
            <a:pPr marL="342900" indent="-342900">
              <a:buAutoNum type="arabicPeriod"/>
            </a:pPr>
            <a:r>
              <a:rPr kumimoji="1" lang="en-US" altLang="zh-CN" b="0" dirty="0">
                <a:solidFill>
                  <a:schemeClr val="tx1"/>
                </a:solidFill>
              </a:rPr>
              <a:t>Sending </a:t>
            </a:r>
            <a:r>
              <a:rPr kumimoji="1" lang="en-US" altLang="zh-CN" dirty="0">
                <a:solidFill>
                  <a:schemeClr val="tx1"/>
                </a:solidFill>
              </a:rPr>
              <a:t>data</a:t>
            </a:r>
            <a:r>
              <a:rPr kumimoji="1" lang="en-US" altLang="zh-CN" b="0" dirty="0">
                <a:solidFill>
                  <a:schemeClr val="tx1"/>
                </a:solidFill>
              </a:rPr>
              <a:t> to/from nodes </a:t>
            </a:r>
            <a:r>
              <a:rPr kumimoji="1" lang="en-US" altLang="zh-CN" b="0" dirty="0">
                <a:solidFill>
                  <a:schemeClr val="tx1"/>
                </a:solidFill>
                <a:highlight>
                  <a:srgbClr val="FFFF00"/>
                </a:highlight>
              </a:rPr>
              <a:t>(both done) </a:t>
            </a:r>
          </a:p>
          <a:p>
            <a:pPr marL="342900" indent="-342900">
              <a:buAutoNum type="arabicPeriod"/>
            </a:pPr>
            <a:r>
              <a:rPr kumimoji="1" lang="en-US" altLang="zh-CN" dirty="0">
                <a:solidFill>
                  <a:schemeClr val="tx1"/>
                </a:solidFill>
              </a:rPr>
              <a:t>Coordinating</a:t>
            </a:r>
            <a:r>
              <a:rPr kumimoji="1" lang="en-US" altLang="zh-CN" b="0" dirty="0">
                <a:solidFill>
                  <a:schemeClr val="tx1"/>
                </a:solidFill>
              </a:rPr>
              <a:t> among nodes </a:t>
            </a:r>
            <a:r>
              <a:rPr kumimoji="1" lang="en-US" altLang="zh-CN" b="0" dirty="0">
                <a:solidFill>
                  <a:schemeClr val="tx1"/>
                </a:solidFill>
                <a:highlight>
                  <a:srgbClr val="FFFF00"/>
                </a:highlight>
              </a:rPr>
              <a:t>(both done)</a:t>
            </a:r>
          </a:p>
          <a:p>
            <a:pPr marL="342900" indent="-342900">
              <a:buAutoNum type="arabicPeriod"/>
            </a:pPr>
            <a:r>
              <a:rPr kumimoji="1" lang="en-US" altLang="zh-CN" b="0" dirty="0">
                <a:solidFill>
                  <a:schemeClr val="tx1"/>
                </a:solidFill>
              </a:rPr>
              <a:t>Recovering from node </a:t>
            </a:r>
            <a:r>
              <a:rPr kumimoji="1" lang="en-US" altLang="zh-CN" dirty="0">
                <a:solidFill>
                  <a:schemeClr val="tx1"/>
                </a:solidFill>
              </a:rPr>
              <a:t>failure</a:t>
            </a:r>
            <a:r>
              <a:rPr kumimoji="1" lang="en-US" altLang="zh-CN" b="0" dirty="0">
                <a:solidFill>
                  <a:schemeClr val="tx1"/>
                </a:solidFill>
                <a:highlight>
                  <a:srgbClr val="FFFF00"/>
                </a:highlight>
              </a:rPr>
              <a:t> (both done)</a:t>
            </a:r>
            <a:endParaRPr kumimoji="1" lang="en-US" altLang="zh-CN" dirty="0">
              <a:solidFill>
                <a:schemeClr val="tx1"/>
              </a:solidFill>
            </a:endParaRPr>
          </a:p>
          <a:p>
            <a:pPr marL="342900" indent="-342900">
              <a:buAutoNum type="arabicPeriod"/>
            </a:pPr>
            <a:r>
              <a:rPr kumimoji="1" lang="en-US" altLang="zh-CN" b="0" dirty="0">
                <a:solidFill>
                  <a:schemeClr val="tx1"/>
                </a:solidFill>
              </a:rPr>
              <a:t>Optimizing for </a:t>
            </a:r>
            <a:r>
              <a:rPr kumimoji="1" lang="en-US" altLang="zh-CN" dirty="0">
                <a:solidFill>
                  <a:schemeClr val="tx1"/>
                </a:solidFill>
              </a:rPr>
              <a:t>locality</a:t>
            </a:r>
            <a:r>
              <a:rPr kumimoji="1" lang="en-US" altLang="zh-CN" b="0" dirty="0">
                <a:solidFill>
                  <a:schemeClr val="tx1"/>
                </a:solidFill>
                <a:highlight>
                  <a:srgbClr val="FFFF00"/>
                </a:highlight>
              </a:rPr>
              <a:t> (both done)</a:t>
            </a:r>
            <a:endParaRPr kumimoji="1" lang="en-US" altLang="zh-CN" dirty="0">
              <a:solidFill>
                <a:schemeClr val="tx1"/>
              </a:solidFill>
            </a:endParaRPr>
          </a:p>
          <a:p>
            <a:pPr marL="342900" indent="-342900">
              <a:buFontTx/>
              <a:buAutoNum type="arabicPeriod"/>
            </a:pPr>
            <a:r>
              <a:rPr kumimoji="1" lang="en-US" altLang="zh-CN" b="0" dirty="0">
                <a:solidFill>
                  <a:schemeClr val="tx1"/>
                </a:solidFill>
              </a:rPr>
              <a:t>Partition data to to enable more </a:t>
            </a:r>
            <a:r>
              <a:rPr kumimoji="1" lang="en-US" altLang="zh-CN" dirty="0">
                <a:solidFill>
                  <a:schemeClr val="tx1"/>
                </a:solidFill>
              </a:rPr>
              <a:t>parallelism</a:t>
            </a:r>
            <a:r>
              <a:rPr kumimoji="1" lang="en-US" altLang="zh-CN" b="0" dirty="0">
                <a:solidFill>
                  <a:schemeClr val="tx1"/>
                </a:solidFill>
              </a:rPr>
              <a:t>  ? </a:t>
            </a:r>
          </a:p>
          <a:p>
            <a:pPr marL="702900" lvl="1" indent="-342900">
              <a:buFontTx/>
              <a:buAutoNum type="arabicPeriod"/>
            </a:pPr>
            <a:r>
              <a:rPr kumimoji="1" lang="en-US" altLang="zh-CN" b="0" dirty="0">
                <a:solidFill>
                  <a:schemeClr val="tx1"/>
                </a:solidFill>
              </a:rPr>
              <a:t>MapReduce: </a:t>
            </a:r>
            <a:r>
              <a:rPr kumimoji="1" lang="en-US" altLang="zh-CN" dirty="0">
                <a:solidFill>
                  <a:schemeClr val="tx1"/>
                </a:solidFill>
              </a:rPr>
              <a:t>jobs are naturally parallelized w/ its abstraction </a:t>
            </a:r>
          </a:p>
          <a:p>
            <a:pPr marL="702900" lvl="1" indent="-342900">
              <a:buFontTx/>
              <a:buAutoNum type="arabicPeriod"/>
            </a:pPr>
            <a:r>
              <a:rPr kumimoji="1" lang="en-US" altLang="zh-CN" b="0" dirty="0">
                <a:solidFill>
                  <a:schemeClr val="tx1"/>
                </a:solidFill>
              </a:rPr>
              <a:t>But in DAG, the level of parallelism depends on the structure of DAG! </a:t>
            </a:r>
          </a:p>
          <a:p>
            <a:endParaRPr kumimoji="1" lang="zh-CN" altLang="en-US" dirty="0"/>
          </a:p>
        </p:txBody>
      </p:sp>
      <p:sp>
        <p:nvSpPr>
          <p:cNvPr id="4" name="灯片编号占位符 3">
            <a:extLst>
              <a:ext uri="{FF2B5EF4-FFF2-40B4-BE49-F238E27FC236}">
                <a16:creationId xmlns:a16="http://schemas.microsoft.com/office/drawing/2014/main" id="{A30E5526-5C0E-7D62-C028-4FAF6F77C731}"/>
              </a:ext>
            </a:extLst>
          </p:cNvPr>
          <p:cNvSpPr>
            <a:spLocks noGrp="1"/>
          </p:cNvSpPr>
          <p:nvPr>
            <p:ph type="sldNum" sz="quarter" idx="12"/>
          </p:nvPr>
        </p:nvSpPr>
        <p:spPr/>
        <p:txBody>
          <a:bodyPr/>
          <a:lstStyle/>
          <a:p>
            <a:fld id="{ADE361C3-C043-4A6E-BDCE-8DA1E7D90A3B}" type="slidenum">
              <a:rPr lang="zh-CN" altLang="en-US" smtClean="0"/>
              <a:t>116</a:t>
            </a:fld>
            <a:endParaRPr lang="zh-CN" altLang="en-US"/>
          </a:p>
        </p:txBody>
      </p:sp>
      <p:sp>
        <p:nvSpPr>
          <p:cNvPr id="6" name="Rectangle 5">
            <a:extLst>
              <a:ext uri="{FF2B5EF4-FFF2-40B4-BE49-F238E27FC236}">
                <a16:creationId xmlns:a16="http://schemas.microsoft.com/office/drawing/2014/main" id="{5CE06D2C-B322-67A2-79D0-BBEA1A9A3477}"/>
              </a:ext>
            </a:extLst>
          </p:cNvPr>
          <p:cNvSpPr/>
          <p:nvPr/>
        </p:nvSpPr>
        <p:spPr>
          <a:xfrm>
            <a:off x="683568" y="4369668"/>
            <a:ext cx="7308812" cy="646331"/>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r>
              <a:rPr lang="en-US" altLang="zh-CN" i="1" dirty="0">
                <a:effectLst>
                  <a:outerShdw blurRad="38100" dist="38100" dir="2700000" algn="tl">
                    <a:srgbClr val="000000">
                      <a:alpha val="43137"/>
                    </a:srgbClr>
                  </a:outerShdw>
                </a:effectLst>
                <a:latin typeface="Candara" pitchFamily="34" charset="0"/>
              </a:rPr>
              <a:t>We need some domain-specific knowledge to help partition the graph node for more parallelism in DAG</a:t>
            </a:r>
            <a:endParaRPr lang="zh-CN" altLang="en-US" i="1" dirty="0">
              <a:effectLst>
                <a:outerShdw blurRad="38100" dist="38100" dir="2700000" algn="tl">
                  <a:srgbClr val="000000">
                    <a:alpha val="43137"/>
                  </a:srgbClr>
                </a:outerShdw>
              </a:effectLst>
              <a:latin typeface="Candara" pitchFamily="34" charset="0"/>
            </a:endParaRPr>
          </a:p>
        </p:txBody>
      </p:sp>
    </p:spTree>
    <p:extLst>
      <p:ext uri="{BB962C8B-B14F-4D97-AF65-F5344CB8AC3E}">
        <p14:creationId xmlns:p14="http://schemas.microsoft.com/office/powerpoint/2010/main" val="38145523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430287"/>
            <a:ext cx="7772400" cy="2579341"/>
          </a:xfrm>
        </p:spPr>
        <p:txBody>
          <a:bodyPr>
            <a:noAutofit/>
          </a:bodyPr>
          <a:lstStyle/>
          <a:p>
            <a:pPr>
              <a:lnSpc>
                <a:spcPct val="110000"/>
              </a:lnSpc>
            </a:pPr>
            <a:r>
              <a:rPr kumimoji="1" lang="en-US" altLang="zh-CN" sz="3600" b="0" dirty="0">
                <a:latin typeface="+mn-lt"/>
              </a:rPr>
              <a:t>Case study: distributed training</a:t>
            </a:r>
            <a:endParaRPr kumimoji="1" lang="zh-CN" altLang="en-US" sz="1800" b="0" dirty="0">
              <a:latin typeface="+mn-lt"/>
            </a:endParaRPr>
          </a:p>
        </p:txBody>
      </p:sp>
    </p:spTree>
    <p:extLst>
      <p:ext uri="{BB962C8B-B14F-4D97-AF65-F5344CB8AC3E}">
        <p14:creationId xmlns:p14="http://schemas.microsoft.com/office/powerpoint/2010/main" val="1511721124"/>
      </p:ext>
    </p:extLst>
  </p:cSld>
  <p:clrMapOvr>
    <a:masterClrMapping/>
  </p:clrMapOvr>
  <mc:AlternateContent xmlns:mc="http://schemas.openxmlformats.org/markup-compatibility/2006">
    <mc:Choice xmlns:p14="http://schemas.microsoft.com/office/powerpoint/2010/main" Requires="p14">
      <p:transition spd="slow" p14:dur="2000" advTm="11626"/>
    </mc:Choice>
    <mc:Fallback>
      <p:transition spd="slow" advTm="11626"/>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0BFB-A138-4744-9D66-27A8C1782F4F}"/>
              </a:ext>
            </a:extLst>
          </p:cNvPr>
          <p:cNvSpPr>
            <a:spLocks noGrp="1"/>
          </p:cNvSpPr>
          <p:nvPr>
            <p:ph type="title"/>
          </p:nvPr>
        </p:nvSpPr>
        <p:spPr/>
        <p:txBody>
          <a:bodyPr/>
          <a:lstStyle/>
          <a:p>
            <a:r>
              <a:rPr lang="en-US" dirty="0"/>
              <a:t>Review: Ideal Metric of Success for Efficient Training</a:t>
            </a:r>
          </a:p>
        </p:txBody>
      </p:sp>
      <p:grpSp>
        <p:nvGrpSpPr>
          <p:cNvPr id="17" name="Group 16">
            <a:extLst>
              <a:ext uri="{FF2B5EF4-FFF2-40B4-BE49-F238E27FC236}">
                <a16:creationId xmlns:a16="http://schemas.microsoft.com/office/drawing/2014/main" id="{5AFC7981-DF37-744C-AE97-95DBBCF8EEEB}"/>
              </a:ext>
            </a:extLst>
          </p:cNvPr>
          <p:cNvGrpSpPr/>
          <p:nvPr/>
        </p:nvGrpSpPr>
        <p:grpSpPr>
          <a:xfrm>
            <a:off x="3688353" y="2133899"/>
            <a:ext cx="1972850" cy="1230683"/>
            <a:chOff x="4352794" y="2404997"/>
            <a:chExt cx="2630466" cy="1640910"/>
          </a:xfrm>
        </p:grpSpPr>
        <p:sp>
          <p:nvSpPr>
            <p:cNvPr id="4" name="TextBox 3">
              <a:extLst>
                <a:ext uri="{FF2B5EF4-FFF2-40B4-BE49-F238E27FC236}">
                  <a16:creationId xmlns:a16="http://schemas.microsoft.com/office/drawing/2014/main" id="{BC753D97-3AA6-1E42-BF58-97479C648BF4}"/>
                </a:ext>
              </a:extLst>
            </p:cNvPr>
            <p:cNvSpPr txBox="1"/>
            <p:nvPr/>
          </p:nvSpPr>
          <p:spPr>
            <a:xfrm>
              <a:off x="4647982" y="2404997"/>
              <a:ext cx="2120666" cy="1509130"/>
            </a:xfrm>
            <a:prstGeom prst="rect">
              <a:avLst/>
            </a:prstGeom>
          </p:spPr>
          <p:txBody>
            <a:bodyPr wrap="none" rtlCol="0">
              <a:spAutoFit/>
            </a:bodyPr>
            <a:lstStyle/>
            <a:p>
              <a:pPr algn="ctr">
                <a:lnSpc>
                  <a:spcPct val="150000"/>
                </a:lnSpc>
              </a:pPr>
              <a:r>
                <a:rPr lang="en-US" sz="2400"/>
                <a:t>“Learning”</a:t>
              </a:r>
              <a:br>
                <a:rPr lang="en-US" sz="2400"/>
              </a:br>
              <a:r>
                <a:rPr lang="en-US" sz="2400"/>
                <a:t>Record</a:t>
              </a:r>
            </a:p>
          </p:txBody>
        </p:sp>
        <p:cxnSp>
          <p:nvCxnSpPr>
            <p:cNvPr id="7" name="Straight Connector 6">
              <a:extLst>
                <a:ext uri="{FF2B5EF4-FFF2-40B4-BE49-F238E27FC236}">
                  <a16:creationId xmlns:a16="http://schemas.microsoft.com/office/drawing/2014/main" id="{FDAD3F44-B87D-4E48-A7B3-83A74761F62E}"/>
                </a:ext>
              </a:extLst>
            </p:cNvPr>
            <p:cNvCxnSpPr/>
            <p:nvPr/>
          </p:nvCxnSpPr>
          <p:spPr>
            <a:xfrm>
              <a:off x="4659682" y="3219189"/>
              <a:ext cx="2079321" cy="0"/>
            </a:xfrm>
            <a:prstGeom prst="line">
              <a:avLst/>
            </a:prstGeom>
          </p:spPr>
          <p:style>
            <a:lnRef idx="3">
              <a:schemeClr val="dk1"/>
            </a:lnRef>
            <a:fillRef idx="0">
              <a:schemeClr val="dk1"/>
            </a:fillRef>
            <a:effectRef idx="2">
              <a:schemeClr val="dk1"/>
            </a:effectRef>
            <a:fontRef idx="minor">
              <a:schemeClr val="tx1"/>
            </a:fontRef>
          </p:style>
        </p:cxnSp>
        <p:sp>
          <p:nvSpPr>
            <p:cNvPr id="9" name="Double Bracket 8">
              <a:extLst>
                <a:ext uri="{FF2B5EF4-FFF2-40B4-BE49-F238E27FC236}">
                  <a16:creationId xmlns:a16="http://schemas.microsoft.com/office/drawing/2014/main" id="{78FF54FE-5DFB-504A-A3CE-9AB85E4A8779}"/>
                </a:ext>
              </a:extLst>
            </p:cNvPr>
            <p:cNvSpPr/>
            <p:nvPr/>
          </p:nvSpPr>
          <p:spPr>
            <a:xfrm>
              <a:off x="4352794" y="2404997"/>
              <a:ext cx="2630466" cy="1640910"/>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50"/>
            </a:p>
          </p:txBody>
        </p:sp>
      </p:grpSp>
      <p:grpSp>
        <p:nvGrpSpPr>
          <p:cNvPr id="16" name="Group 15">
            <a:extLst>
              <a:ext uri="{FF2B5EF4-FFF2-40B4-BE49-F238E27FC236}">
                <a16:creationId xmlns:a16="http://schemas.microsoft.com/office/drawing/2014/main" id="{86181E8E-7D5C-BC42-932B-67175259F804}"/>
              </a:ext>
            </a:extLst>
          </p:cNvPr>
          <p:cNvGrpSpPr/>
          <p:nvPr/>
        </p:nvGrpSpPr>
        <p:grpSpPr>
          <a:xfrm>
            <a:off x="6712470" y="2133899"/>
            <a:ext cx="1972850" cy="1230683"/>
            <a:chOff x="8741695" y="2404997"/>
            <a:chExt cx="2630466" cy="1640910"/>
          </a:xfrm>
        </p:grpSpPr>
        <p:sp>
          <p:nvSpPr>
            <p:cNvPr id="5" name="TextBox 4">
              <a:extLst>
                <a:ext uri="{FF2B5EF4-FFF2-40B4-BE49-F238E27FC236}">
                  <a16:creationId xmlns:a16="http://schemas.microsoft.com/office/drawing/2014/main" id="{D8DB0138-64C2-8445-856F-E669FDEC5CE1}"/>
                </a:ext>
              </a:extLst>
            </p:cNvPr>
            <p:cNvSpPr txBox="1"/>
            <p:nvPr/>
          </p:nvSpPr>
          <p:spPr>
            <a:xfrm>
              <a:off x="9237047" y="2404997"/>
              <a:ext cx="1639766" cy="1509130"/>
            </a:xfrm>
            <a:prstGeom prst="rect">
              <a:avLst/>
            </a:prstGeom>
          </p:spPr>
          <p:txBody>
            <a:bodyPr wrap="none" rtlCol="0">
              <a:spAutoFit/>
            </a:bodyPr>
            <a:lstStyle/>
            <a:p>
              <a:pPr algn="ctr">
                <a:lnSpc>
                  <a:spcPct val="150000"/>
                </a:lnSpc>
              </a:pPr>
              <a:r>
                <a:rPr lang="en-US" sz="2400"/>
                <a:t>Record</a:t>
              </a:r>
            </a:p>
            <a:p>
              <a:pPr algn="ctr">
                <a:lnSpc>
                  <a:spcPct val="150000"/>
                </a:lnSpc>
              </a:pPr>
              <a:r>
                <a:rPr lang="en-US" sz="2400"/>
                <a:t>Second</a:t>
              </a:r>
            </a:p>
          </p:txBody>
        </p:sp>
        <p:cxnSp>
          <p:nvCxnSpPr>
            <p:cNvPr id="8" name="Straight Connector 7">
              <a:extLst>
                <a:ext uri="{FF2B5EF4-FFF2-40B4-BE49-F238E27FC236}">
                  <a16:creationId xmlns:a16="http://schemas.microsoft.com/office/drawing/2014/main" id="{EBCFFA31-7D52-0649-8712-1038FD2B6824}"/>
                </a:ext>
              </a:extLst>
            </p:cNvPr>
            <p:cNvCxnSpPr/>
            <p:nvPr/>
          </p:nvCxnSpPr>
          <p:spPr>
            <a:xfrm>
              <a:off x="9020827" y="3196225"/>
              <a:ext cx="2079321" cy="0"/>
            </a:xfrm>
            <a:prstGeom prst="line">
              <a:avLst/>
            </a:prstGeom>
          </p:spPr>
          <p:style>
            <a:lnRef idx="3">
              <a:schemeClr val="dk1"/>
            </a:lnRef>
            <a:fillRef idx="0">
              <a:schemeClr val="dk1"/>
            </a:fillRef>
            <a:effectRef idx="2">
              <a:schemeClr val="dk1"/>
            </a:effectRef>
            <a:fontRef idx="minor">
              <a:schemeClr val="tx1"/>
            </a:fontRef>
          </p:style>
        </p:cxnSp>
        <p:sp>
          <p:nvSpPr>
            <p:cNvPr id="10" name="Double Bracket 9">
              <a:extLst>
                <a:ext uri="{FF2B5EF4-FFF2-40B4-BE49-F238E27FC236}">
                  <a16:creationId xmlns:a16="http://schemas.microsoft.com/office/drawing/2014/main" id="{E58E5B6C-20FC-5A48-ADBC-15B01E3577CD}"/>
                </a:ext>
              </a:extLst>
            </p:cNvPr>
            <p:cNvSpPr/>
            <p:nvPr/>
          </p:nvSpPr>
          <p:spPr>
            <a:xfrm>
              <a:off x="8741695" y="2404997"/>
              <a:ext cx="2630466" cy="1640910"/>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50"/>
            </a:p>
          </p:txBody>
        </p:sp>
      </p:grpSp>
      <p:sp>
        <p:nvSpPr>
          <p:cNvPr id="11" name="TextBox 10">
            <a:extLst>
              <a:ext uri="{FF2B5EF4-FFF2-40B4-BE49-F238E27FC236}">
                <a16:creationId xmlns:a16="http://schemas.microsoft.com/office/drawing/2014/main" id="{5E7A90DB-7031-584E-BB26-AA788C5C8ED4}"/>
              </a:ext>
            </a:extLst>
          </p:cNvPr>
          <p:cNvSpPr txBox="1"/>
          <p:nvPr/>
        </p:nvSpPr>
        <p:spPr>
          <a:xfrm>
            <a:off x="6034630" y="2506867"/>
            <a:ext cx="357790" cy="507831"/>
          </a:xfrm>
          <a:prstGeom prst="rect">
            <a:avLst/>
          </a:prstGeom>
        </p:spPr>
        <p:txBody>
          <a:bodyPr wrap="none" rtlCol="0">
            <a:spAutoFit/>
          </a:bodyPr>
          <a:lstStyle/>
          <a:p>
            <a:r>
              <a:rPr lang="en-US" sz="2700"/>
              <a:t>x</a:t>
            </a:r>
          </a:p>
        </p:txBody>
      </p:sp>
      <p:grpSp>
        <p:nvGrpSpPr>
          <p:cNvPr id="18" name="Group 17">
            <a:extLst>
              <a:ext uri="{FF2B5EF4-FFF2-40B4-BE49-F238E27FC236}">
                <a16:creationId xmlns:a16="http://schemas.microsoft.com/office/drawing/2014/main" id="{985997D0-4A99-CF44-9756-25EE8F2F16CE}"/>
              </a:ext>
            </a:extLst>
          </p:cNvPr>
          <p:cNvGrpSpPr/>
          <p:nvPr/>
        </p:nvGrpSpPr>
        <p:grpSpPr>
          <a:xfrm>
            <a:off x="619753" y="2133899"/>
            <a:ext cx="1972850" cy="1230683"/>
            <a:chOff x="31315" y="2430049"/>
            <a:chExt cx="2630466" cy="1640910"/>
          </a:xfrm>
        </p:grpSpPr>
        <p:sp>
          <p:nvSpPr>
            <p:cNvPr id="12" name="TextBox 11">
              <a:extLst>
                <a:ext uri="{FF2B5EF4-FFF2-40B4-BE49-F238E27FC236}">
                  <a16:creationId xmlns:a16="http://schemas.microsoft.com/office/drawing/2014/main" id="{F51D103A-CC16-8944-A987-0CF85C34D70C}"/>
                </a:ext>
              </a:extLst>
            </p:cNvPr>
            <p:cNvSpPr txBox="1"/>
            <p:nvPr/>
          </p:nvSpPr>
          <p:spPr>
            <a:xfrm>
              <a:off x="326499" y="2430049"/>
              <a:ext cx="2120666" cy="1509130"/>
            </a:xfrm>
            <a:prstGeom prst="rect">
              <a:avLst/>
            </a:prstGeom>
          </p:spPr>
          <p:txBody>
            <a:bodyPr wrap="none" rtlCol="0">
              <a:spAutoFit/>
            </a:bodyPr>
            <a:lstStyle/>
            <a:p>
              <a:pPr algn="ctr">
                <a:lnSpc>
                  <a:spcPct val="150000"/>
                </a:lnSpc>
              </a:pPr>
              <a:r>
                <a:rPr lang="en-US" sz="2400"/>
                <a:t>“Learning”</a:t>
              </a:r>
            </a:p>
            <a:p>
              <a:pPr algn="ctr">
                <a:lnSpc>
                  <a:spcPct val="150000"/>
                </a:lnSpc>
              </a:pPr>
              <a:r>
                <a:rPr lang="en-US" sz="2400"/>
                <a:t>Second</a:t>
              </a:r>
            </a:p>
          </p:txBody>
        </p:sp>
        <p:cxnSp>
          <p:nvCxnSpPr>
            <p:cNvPr id="13" name="Straight Connector 12">
              <a:extLst>
                <a:ext uri="{FF2B5EF4-FFF2-40B4-BE49-F238E27FC236}">
                  <a16:creationId xmlns:a16="http://schemas.microsoft.com/office/drawing/2014/main" id="{EA6D503B-DDB6-BA42-A71F-52765CCC113E}"/>
                </a:ext>
              </a:extLst>
            </p:cNvPr>
            <p:cNvCxnSpPr/>
            <p:nvPr/>
          </p:nvCxnSpPr>
          <p:spPr>
            <a:xfrm>
              <a:off x="338203" y="3244241"/>
              <a:ext cx="2079321" cy="0"/>
            </a:xfrm>
            <a:prstGeom prst="line">
              <a:avLst/>
            </a:prstGeom>
          </p:spPr>
          <p:style>
            <a:lnRef idx="3">
              <a:schemeClr val="dk1"/>
            </a:lnRef>
            <a:fillRef idx="0">
              <a:schemeClr val="dk1"/>
            </a:fillRef>
            <a:effectRef idx="2">
              <a:schemeClr val="dk1"/>
            </a:effectRef>
            <a:fontRef idx="minor">
              <a:schemeClr val="tx1"/>
            </a:fontRef>
          </p:style>
        </p:cxnSp>
        <p:sp>
          <p:nvSpPr>
            <p:cNvPr id="14" name="Double Bracket 13">
              <a:extLst>
                <a:ext uri="{FF2B5EF4-FFF2-40B4-BE49-F238E27FC236}">
                  <a16:creationId xmlns:a16="http://schemas.microsoft.com/office/drawing/2014/main" id="{BE323F8A-9795-0348-B229-20256C6CEAF6}"/>
                </a:ext>
              </a:extLst>
            </p:cNvPr>
            <p:cNvSpPr/>
            <p:nvPr/>
          </p:nvSpPr>
          <p:spPr>
            <a:xfrm>
              <a:off x="31315" y="2430049"/>
              <a:ext cx="2630466" cy="1640910"/>
            </a:xfrm>
            <a:prstGeom prst="bracketPair">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50"/>
            </a:p>
          </p:txBody>
        </p:sp>
      </p:grpSp>
      <p:sp>
        <p:nvSpPr>
          <p:cNvPr id="15" name="TextBox 14">
            <a:extLst>
              <a:ext uri="{FF2B5EF4-FFF2-40B4-BE49-F238E27FC236}">
                <a16:creationId xmlns:a16="http://schemas.microsoft.com/office/drawing/2014/main" id="{F5013F08-8D2B-A844-944C-711CFFA139FF}"/>
              </a:ext>
            </a:extLst>
          </p:cNvPr>
          <p:cNvSpPr txBox="1"/>
          <p:nvPr/>
        </p:nvSpPr>
        <p:spPr>
          <a:xfrm>
            <a:off x="2966031" y="2506867"/>
            <a:ext cx="386644" cy="507831"/>
          </a:xfrm>
          <a:prstGeom prst="rect">
            <a:avLst/>
          </a:prstGeom>
        </p:spPr>
        <p:txBody>
          <a:bodyPr wrap="none" rtlCol="0">
            <a:spAutoFit/>
          </a:bodyPr>
          <a:lstStyle/>
          <a:p>
            <a:r>
              <a:rPr lang="en-US" sz="2700"/>
              <a:t>=</a:t>
            </a:r>
          </a:p>
        </p:txBody>
      </p:sp>
      <p:sp>
        <p:nvSpPr>
          <p:cNvPr id="19" name="TextBox 18">
            <a:extLst>
              <a:ext uri="{FF2B5EF4-FFF2-40B4-BE49-F238E27FC236}">
                <a16:creationId xmlns:a16="http://schemas.microsoft.com/office/drawing/2014/main" id="{8EF73322-A8A1-AC4D-B3EF-B1219F1867DF}"/>
              </a:ext>
            </a:extLst>
          </p:cNvPr>
          <p:cNvSpPr txBox="1"/>
          <p:nvPr/>
        </p:nvSpPr>
        <p:spPr>
          <a:xfrm>
            <a:off x="3429640" y="3451855"/>
            <a:ext cx="2550699" cy="1061829"/>
          </a:xfrm>
          <a:prstGeom prst="rect">
            <a:avLst/>
          </a:prstGeom>
        </p:spPr>
        <p:txBody>
          <a:bodyPr wrap="none" rtlCol="0">
            <a:spAutoFit/>
          </a:bodyPr>
          <a:lstStyle/>
          <a:p>
            <a:pPr algn="ctr"/>
            <a:r>
              <a:rPr lang="en-US" sz="2100" i="1">
                <a:solidFill>
                  <a:schemeClr val="accent2"/>
                </a:solidFill>
              </a:rPr>
              <a:t>Convergence</a:t>
            </a:r>
          </a:p>
          <a:p>
            <a:pPr algn="ctr"/>
            <a:r>
              <a:rPr lang="en-US" sz="2100" b="1">
                <a:solidFill>
                  <a:schemeClr val="accent2"/>
                </a:solidFill>
              </a:rPr>
              <a:t>Machine Learning </a:t>
            </a:r>
          </a:p>
          <a:p>
            <a:pPr algn="ctr"/>
            <a:r>
              <a:rPr lang="en-US" sz="2100">
                <a:solidFill>
                  <a:schemeClr val="accent2"/>
                </a:solidFill>
              </a:rPr>
              <a:t>Property</a:t>
            </a:r>
          </a:p>
        </p:txBody>
      </p:sp>
      <p:sp>
        <p:nvSpPr>
          <p:cNvPr id="20" name="TextBox 19">
            <a:extLst>
              <a:ext uri="{FF2B5EF4-FFF2-40B4-BE49-F238E27FC236}">
                <a16:creationId xmlns:a16="http://schemas.microsoft.com/office/drawing/2014/main" id="{E6E494A1-B1BD-C84D-83D0-07D6AB9C9834}"/>
              </a:ext>
            </a:extLst>
          </p:cNvPr>
          <p:cNvSpPr txBox="1"/>
          <p:nvPr/>
        </p:nvSpPr>
        <p:spPr>
          <a:xfrm>
            <a:off x="6919675" y="3451855"/>
            <a:ext cx="1558440" cy="1061829"/>
          </a:xfrm>
          <a:prstGeom prst="rect">
            <a:avLst/>
          </a:prstGeom>
        </p:spPr>
        <p:txBody>
          <a:bodyPr wrap="none" rtlCol="0">
            <a:spAutoFit/>
          </a:bodyPr>
          <a:lstStyle/>
          <a:p>
            <a:pPr algn="ctr"/>
            <a:r>
              <a:rPr lang="en-US" sz="2100" i="1">
                <a:solidFill>
                  <a:schemeClr val="accent5"/>
                </a:solidFill>
              </a:rPr>
              <a:t>Throughput</a:t>
            </a:r>
            <a:endParaRPr lang="en-US" sz="2100">
              <a:solidFill>
                <a:schemeClr val="accent5"/>
              </a:solidFill>
            </a:endParaRPr>
          </a:p>
          <a:p>
            <a:pPr algn="ctr"/>
            <a:r>
              <a:rPr lang="en-US" sz="2100" b="1">
                <a:solidFill>
                  <a:schemeClr val="accent5"/>
                </a:solidFill>
              </a:rPr>
              <a:t>System</a:t>
            </a:r>
          </a:p>
          <a:p>
            <a:pPr algn="ctr"/>
            <a:r>
              <a:rPr lang="en-US" sz="2100">
                <a:solidFill>
                  <a:schemeClr val="accent5"/>
                </a:solidFill>
              </a:rPr>
              <a:t>Property</a:t>
            </a:r>
          </a:p>
        </p:txBody>
      </p:sp>
    </p:spTree>
    <p:extLst>
      <p:ext uri="{BB962C8B-B14F-4D97-AF65-F5344CB8AC3E}">
        <p14:creationId xmlns:p14="http://schemas.microsoft.com/office/powerpoint/2010/main" val="14978404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293465-0816-37D4-BDD2-5208E6364ADA}"/>
              </a:ext>
            </a:extLst>
          </p:cNvPr>
          <p:cNvSpPr>
            <a:spLocks noGrp="1"/>
          </p:cNvSpPr>
          <p:nvPr>
            <p:ph type="title"/>
          </p:nvPr>
        </p:nvSpPr>
        <p:spPr/>
        <p:txBody>
          <a:bodyPr/>
          <a:lstStyle/>
          <a:p>
            <a:r>
              <a:rPr kumimoji="1" lang="en" altLang="zh-CN" dirty="0"/>
              <a:t>Review: Pseudocode for </a:t>
            </a:r>
            <a:r>
              <a:rPr kumimoji="1" lang="en-US" altLang="zh-CN" dirty="0"/>
              <a:t>Stochastic Gradient Descent </a:t>
            </a:r>
            <a:endParaRPr kumimoji="1" lang="zh-CN" altLang="en-US" dirty="0"/>
          </a:p>
        </p:txBody>
      </p:sp>
      <p:sp>
        <p:nvSpPr>
          <p:cNvPr id="4" name="灯片编号占位符 3">
            <a:extLst>
              <a:ext uri="{FF2B5EF4-FFF2-40B4-BE49-F238E27FC236}">
                <a16:creationId xmlns:a16="http://schemas.microsoft.com/office/drawing/2014/main" id="{19E85DD3-ED03-A9DC-B404-01BDF164DA7E}"/>
              </a:ext>
            </a:extLst>
          </p:cNvPr>
          <p:cNvSpPr>
            <a:spLocks noGrp="1"/>
          </p:cNvSpPr>
          <p:nvPr>
            <p:ph type="sldNum" sz="quarter" idx="12"/>
          </p:nvPr>
        </p:nvSpPr>
        <p:spPr/>
        <p:txBody>
          <a:bodyPr/>
          <a:lstStyle/>
          <a:p>
            <a:fld id="{ADE361C3-C043-4A6E-BDCE-8DA1E7D90A3B}" type="slidenum">
              <a:rPr lang="zh-CN" altLang="en-US" smtClean="0"/>
              <a:pPr/>
              <a:t>119</a:t>
            </a:fld>
            <a:endParaRPr lang="zh-CN" altLang="en-US"/>
          </a:p>
        </p:txBody>
      </p:sp>
      <p:sp>
        <p:nvSpPr>
          <p:cNvPr id="7" name="文本框 6">
            <a:extLst>
              <a:ext uri="{FF2B5EF4-FFF2-40B4-BE49-F238E27FC236}">
                <a16:creationId xmlns:a16="http://schemas.microsoft.com/office/drawing/2014/main" id="{37D78AD2-51C2-A5C3-6D91-EA2930CA7FFB}"/>
              </a:ext>
            </a:extLst>
          </p:cNvPr>
          <p:cNvSpPr txBox="1"/>
          <p:nvPr/>
        </p:nvSpPr>
        <p:spPr>
          <a:xfrm>
            <a:off x="391130" y="913284"/>
            <a:ext cx="3605474" cy="1107996"/>
          </a:xfrm>
          <a:prstGeom prst="rect">
            <a:avLst/>
          </a:prstGeom>
          <a:noFill/>
        </p:spPr>
        <p:txBody>
          <a:bodyPr wrap="none" rtlCol="0">
            <a:spAutoFit/>
          </a:bodyPr>
          <a:lstStyle/>
          <a:p>
            <a:r>
              <a:rPr kumimoji="1" lang="en-US" altLang="zh-CN" sz="2200">
                <a:solidFill>
                  <a:srgbClr val="009051"/>
                </a:solidFill>
                <a:latin typeface="Consolas" panose="020B0609020204030204" pitchFamily="49" charset="0"/>
                <a:cs typeface="Consolas" panose="020B0609020204030204" pitchFamily="49" charset="0"/>
              </a:rPr>
              <a:t>// execute on a master</a:t>
            </a:r>
          </a:p>
          <a:p>
            <a:r>
              <a:rPr kumimoji="1" lang="en-US" altLang="zh-CN" sz="2200">
                <a:latin typeface="Consolas" panose="020B0609020204030204" pitchFamily="49" charset="0"/>
                <a:cs typeface="Consolas" panose="020B0609020204030204" pitchFamily="49" charset="0"/>
              </a:rPr>
              <a:t>for </a:t>
            </a:r>
            <a:r>
              <a:rPr kumimoji="1" lang="en-US" altLang="zh-CN" sz="2200" err="1">
                <a:latin typeface="Consolas" panose="020B0609020204030204" pitchFamily="49" charset="0"/>
                <a:cs typeface="Consolas" panose="020B0609020204030204" pitchFamily="49" charset="0"/>
              </a:rPr>
              <a:t>iter</a:t>
            </a:r>
            <a:r>
              <a:rPr kumimoji="1" lang="en-US" altLang="zh-CN" sz="2200">
                <a:latin typeface="Consolas" panose="020B0609020204030204" pitchFamily="49" charset="0"/>
                <a:cs typeface="Consolas" panose="020B0609020204030204" pitchFamily="49" charset="0"/>
              </a:rPr>
              <a:t> in </a:t>
            </a:r>
            <a:r>
              <a:rPr kumimoji="1" lang="en-US" altLang="zh-CN" sz="2200" err="1">
                <a:latin typeface="Consolas" panose="020B0609020204030204" pitchFamily="49" charset="0"/>
                <a:cs typeface="Consolas" panose="020B0609020204030204" pitchFamily="49" charset="0"/>
              </a:rPr>
              <a:t>num_iters</a:t>
            </a:r>
            <a:r>
              <a:rPr kumimoji="1" lang="en-US" altLang="zh-CN" sz="2200">
                <a:latin typeface="Consolas" panose="020B0609020204030204" pitchFamily="49" charset="0"/>
                <a:cs typeface="Consolas" panose="020B0609020204030204" pitchFamily="49" charset="0"/>
              </a:rPr>
              <a:t>:</a:t>
            </a:r>
          </a:p>
          <a:p>
            <a:r>
              <a:rPr kumimoji="1" lang="en-US" altLang="zh-CN" sz="2200"/>
              <a:t>     </a:t>
            </a:r>
            <a:endParaRPr kumimoji="1" lang="zh-CN" altLang="en-US" sz="2200"/>
          </a:p>
        </p:txBody>
      </p:sp>
      <p:pic>
        <p:nvPicPr>
          <p:cNvPr id="8" name="Picture 2">
            <a:extLst>
              <a:ext uri="{FF2B5EF4-FFF2-40B4-BE49-F238E27FC236}">
                <a16:creationId xmlns:a16="http://schemas.microsoft.com/office/drawing/2014/main" id="{D455A234-B7D4-10F6-6E79-BB5BC7104464}"/>
              </a:ext>
            </a:extLst>
          </p:cNvPr>
          <p:cNvPicPr>
            <a:picLocks noChangeAspect="1"/>
          </p:cNvPicPr>
          <p:nvPr/>
        </p:nvPicPr>
        <p:blipFill>
          <a:blip r:embed="rId3"/>
          <a:stretch>
            <a:fillRect/>
          </a:stretch>
        </p:blipFill>
        <p:spPr>
          <a:xfrm>
            <a:off x="1096609" y="1692508"/>
            <a:ext cx="3356039" cy="870085"/>
          </a:xfrm>
          <a:prstGeom prst="rect">
            <a:avLst/>
          </a:prstGeom>
        </p:spPr>
      </p:pic>
      <p:sp>
        <p:nvSpPr>
          <p:cNvPr id="11" name="矩形 10">
            <a:extLst>
              <a:ext uri="{FF2B5EF4-FFF2-40B4-BE49-F238E27FC236}">
                <a16:creationId xmlns:a16="http://schemas.microsoft.com/office/drawing/2014/main" id="{3825B8D7-D5F9-15F9-5252-7530D50D2BD5}"/>
              </a:ext>
            </a:extLst>
          </p:cNvPr>
          <p:cNvSpPr/>
          <p:nvPr/>
        </p:nvSpPr>
        <p:spPr>
          <a:xfrm>
            <a:off x="1312633" y="1913268"/>
            <a:ext cx="144016" cy="163960"/>
          </a:xfrm>
          <a:prstGeom prst="rect">
            <a:avLst/>
          </a:prstGeom>
          <a:solidFill>
            <a:schemeClr val="bg1"/>
          </a:solidFill>
          <a:ln w="28575">
            <a:no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9EB3132A-743D-26FD-D3D2-4057C50B36F9}"/>
              </a:ext>
            </a:extLst>
          </p:cNvPr>
          <p:cNvSpPr txBox="1"/>
          <p:nvPr/>
        </p:nvSpPr>
        <p:spPr>
          <a:xfrm>
            <a:off x="1096609" y="1767066"/>
            <a:ext cx="1280528" cy="338554"/>
          </a:xfrm>
          <a:prstGeom prst="rect">
            <a:avLst/>
          </a:prstGeom>
          <a:noFill/>
        </p:spPr>
        <p:txBody>
          <a:bodyPr wrap="square">
            <a:spAutoFit/>
          </a:bodyPr>
          <a:lstStyle/>
          <a:p>
            <a:r>
              <a:rPr kumimoji="1" lang="en-US" altLang="zh-CN" sz="1600">
                <a:latin typeface="Consolas" panose="020B0609020204030204" pitchFamily="49" charset="0"/>
                <a:cs typeface="Consolas" panose="020B0609020204030204" pitchFamily="49" charset="0"/>
              </a:rPr>
              <a:t>iter+1</a:t>
            </a:r>
            <a:endParaRPr lang="zh-CN" altLang="en-US" sz="1600"/>
          </a:p>
        </p:txBody>
      </p:sp>
      <p:sp>
        <p:nvSpPr>
          <p:cNvPr id="12" name="矩形 11">
            <a:extLst>
              <a:ext uri="{FF2B5EF4-FFF2-40B4-BE49-F238E27FC236}">
                <a16:creationId xmlns:a16="http://schemas.microsoft.com/office/drawing/2014/main" id="{98552F77-EABF-F455-4DB0-C422D2E4C995}"/>
              </a:ext>
            </a:extLst>
          </p:cNvPr>
          <p:cNvSpPr/>
          <p:nvPr/>
        </p:nvSpPr>
        <p:spPr>
          <a:xfrm>
            <a:off x="2054257" y="1913268"/>
            <a:ext cx="194480" cy="216024"/>
          </a:xfrm>
          <a:prstGeom prst="rect">
            <a:avLst/>
          </a:prstGeom>
          <a:solidFill>
            <a:schemeClr val="bg1"/>
          </a:solidFill>
          <a:ln w="28575">
            <a:no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AD37DFF-E279-0009-D7BC-9EB56CE60305}"/>
              </a:ext>
            </a:extLst>
          </p:cNvPr>
          <p:cNvSpPr/>
          <p:nvPr/>
        </p:nvSpPr>
        <p:spPr>
          <a:xfrm>
            <a:off x="4192953" y="1692507"/>
            <a:ext cx="194480" cy="216024"/>
          </a:xfrm>
          <a:prstGeom prst="rect">
            <a:avLst/>
          </a:prstGeom>
          <a:solidFill>
            <a:schemeClr val="bg1"/>
          </a:solidFill>
          <a:ln w="28575">
            <a:no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B39DB62C-3381-040A-F1CD-2E90C238B1E2}"/>
              </a:ext>
            </a:extLst>
          </p:cNvPr>
          <p:cNvSpPr txBox="1"/>
          <p:nvPr/>
        </p:nvSpPr>
        <p:spPr>
          <a:xfrm>
            <a:off x="1921625" y="1767066"/>
            <a:ext cx="1280528" cy="338554"/>
          </a:xfrm>
          <a:prstGeom prst="rect">
            <a:avLst/>
          </a:prstGeom>
          <a:noFill/>
        </p:spPr>
        <p:txBody>
          <a:bodyPr wrap="square">
            <a:spAutoFit/>
          </a:bodyPr>
          <a:lstStyle/>
          <a:p>
            <a:r>
              <a:rPr kumimoji="1" lang="en-US" altLang="zh-CN" sz="1600" err="1">
                <a:latin typeface="Consolas" panose="020B0609020204030204" pitchFamily="49" charset="0"/>
                <a:cs typeface="Consolas" panose="020B0609020204030204" pitchFamily="49" charset="0"/>
              </a:rPr>
              <a:t>iter</a:t>
            </a:r>
            <a:endParaRPr lang="zh-CN" altLang="en-US" sz="1600"/>
          </a:p>
        </p:txBody>
      </p:sp>
      <p:sp>
        <p:nvSpPr>
          <p:cNvPr id="15" name="文本框 14">
            <a:extLst>
              <a:ext uri="{FF2B5EF4-FFF2-40B4-BE49-F238E27FC236}">
                <a16:creationId xmlns:a16="http://schemas.microsoft.com/office/drawing/2014/main" id="{17BF7D73-B655-C23A-8686-DC8546D6E1CB}"/>
              </a:ext>
            </a:extLst>
          </p:cNvPr>
          <p:cNvSpPr txBox="1"/>
          <p:nvPr/>
        </p:nvSpPr>
        <p:spPr>
          <a:xfrm>
            <a:off x="4061819" y="1597789"/>
            <a:ext cx="1280528" cy="338554"/>
          </a:xfrm>
          <a:prstGeom prst="rect">
            <a:avLst/>
          </a:prstGeom>
          <a:noFill/>
        </p:spPr>
        <p:txBody>
          <a:bodyPr wrap="square">
            <a:spAutoFit/>
          </a:bodyPr>
          <a:lstStyle/>
          <a:p>
            <a:r>
              <a:rPr kumimoji="1" lang="en-US" altLang="zh-CN" sz="1600" err="1">
                <a:latin typeface="Consolas" panose="020B0609020204030204" pitchFamily="49" charset="0"/>
                <a:cs typeface="Consolas" panose="020B0609020204030204" pitchFamily="49" charset="0"/>
              </a:rPr>
              <a:t>iter</a:t>
            </a:r>
            <a:endParaRPr lang="zh-CN" altLang="en-US" sz="1600"/>
          </a:p>
        </p:txBody>
      </p:sp>
      <p:sp>
        <p:nvSpPr>
          <p:cNvPr id="16" name="左大括号 15">
            <a:extLst>
              <a:ext uri="{FF2B5EF4-FFF2-40B4-BE49-F238E27FC236}">
                <a16:creationId xmlns:a16="http://schemas.microsoft.com/office/drawing/2014/main" id="{A5BFD719-F049-9EB6-B3FE-DEF036D99A2E}"/>
              </a:ext>
            </a:extLst>
          </p:cNvPr>
          <p:cNvSpPr/>
          <p:nvPr/>
        </p:nvSpPr>
        <p:spPr>
          <a:xfrm>
            <a:off x="4702083" y="1597789"/>
            <a:ext cx="517989" cy="96480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B1174021-4AEE-AC24-62B2-E62508A51A13}"/>
              </a:ext>
            </a:extLst>
          </p:cNvPr>
          <p:cNvPicPr>
            <a:picLocks noChangeAspect="1"/>
          </p:cNvPicPr>
          <p:nvPr/>
        </p:nvPicPr>
        <p:blipFill>
          <a:blip r:embed="rId4"/>
          <a:stretch>
            <a:fillRect/>
          </a:stretch>
        </p:blipFill>
        <p:spPr>
          <a:xfrm>
            <a:off x="5806698" y="1208191"/>
            <a:ext cx="2187468" cy="3387771"/>
          </a:xfrm>
          <a:prstGeom prst="rect">
            <a:avLst/>
          </a:prstGeom>
        </p:spPr>
      </p:pic>
      <p:sp>
        <p:nvSpPr>
          <p:cNvPr id="5" name="Rectangle 5">
            <a:extLst>
              <a:ext uri="{FF2B5EF4-FFF2-40B4-BE49-F238E27FC236}">
                <a16:creationId xmlns:a16="http://schemas.microsoft.com/office/drawing/2014/main" id="{50DB21D1-A454-5375-ADF3-38E7981CB276}"/>
              </a:ext>
            </a:extLst>
          </p:cNvPr>
          <p:cNvSpPr/>
          <p:nvPr/>
        </p:nvSpPr>
        <p:spPr>
          <a:xfrm>
            <a:off x="4966265" y="4879777"/>
            <a:ext cx="3027901" cy="369332"/>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algn="ctr"/>
            <a:r>
              <a:rPr lang="en-US" altLang="zh-CN" dirty="0">
                <a:effectLst>
                  <a:outerShdw blurRad="38100" dist="38100" dir="2700000" algn="tl">
                    <a:srgbClr val="000000">
                      <a:alpha val="43137"/>
                    </a:srgbClr>
                  </a:outerShdw>
                </a:effectLst>
                <a:latin typeface="Candara" pitchFamily="34" charset="0"/>
              </a:rPr>
              <a:t>Note: expressed as DAG </a:t>
            </a:r>
            <a:r>
              <a:rPr lang="en-US" altLang="zh-CN" dirty="0">
                <a:effectLst>
                  <a:outerShdw blurRad="38100" dist="38100" dir="2700000" algn="tl">
                    <a:srgbClr val="000000">
                      <a:alpha val="43137"/>
                    </a:srgbClr>
                  </a:outerShdw>
                </a:effectLst>
                <a:latin typeface="Candara" pitchFamily="34" charset="0"/>
                <a:sym typeface="Wingdings" pitchFamily="2" charset="2"/>
              </a:rPr>
              <a:t> </a:t>
            </a:r>
            <a:endParaRPr lang="zh-CN" altLang="en-US" dirty="0">
              <a:effectLst>
                <a:outerShdw blurRad="38100" dist="38100" dir="2700000" algn="tl">
                  <a:srgbClr val="000000">
                    <a:alpha val="43137"/>
                  </a:srgbClr>
                </a:outerShdw>
              </a:effectLst>
              <a:latin typeface="Candara" pitchFamily="34" charset="0"/>
            </a:endParaRPr>
          </a:p>
        </p:txBody>
      </p:sp>
    </p:spTree>
    <p:extLst>
      <p:ext uri="{BB962C8B-B14F-4D97-AF65-F5344CB8AC3E}">
        <p14:creationId xmlns:p14="http://schemas.microsoft.com/office/powerpoint/2010/main" val="1626240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Public</a:t>
            </a:r>
            <a:r>
              <a:rPr kumimoji="1" lang="zh-CN" altLang="en-US" dirty="0"/>
              <a:t> </a:t>
            </a:r>
            <a:r>
              <a:rPr kumimoji="1" lang="en-US" altLang="zh-CN" dirty="0"/>
              <a:t>Key</a:t>
            </a:r>
            <a:r>
              <a:rPr kumimoji="1" lang="zh-CN" altLang="en-US" dirty="0"/>
              <a:t> </a:t>
            </a:r>
            <a:r>
              <a:rPr kumimoji="1" lang="en-US" altLang="zh-CN" dirty="0"/>
              <a:t>Distribution</a:t>
            </a:r>
            <a:endParaRPr kumimoji="1" lang="zh-CN" altLang="en-US" dirty="0"/>
          </a:p>
        </p:txBody>
      </p:sp>
      <p:sp>
        <p:nvSpPr>
          <p:cNvPr id="3" name="内容占位符 2"/>
          <p:cNvSpPr>
            <a:spLocks noGrp="1"/>
          </p:cNvSpPr>
          <p:nvPr>
            <p:ph idx="1"/>
          </p:nvPr>
        </p:nvSpPr>
        <p:spPr/>
        <p:txBody>
          <a:bodyPr>
            <a:normAutofit/>
          </a:bodyPr>
          <a:lstStyle/>
          <a:p>
            <a:r>
              <a:rPr kumimoji="1" lang="en-US" altLang="zh-CN" sz="2000" dirty="0"/>
              <a:t>1. Alice remembers the key she used last time</a:t>
            </a:r>
            <a:endParaRPr kumimoji="1" lang="zh-CN" altLang="en-US" sz="2000" dirty="0"/>
          </a:p>
          <a:p>
            <a:pPr lvl="1"/>
            <a:r>
              <a:rPr kumimoji="1" lang="en-US" altLang="zh-CN" sz="1800" dirty="0"/>
              <a:t>Easy to implement</a:t>
            </a:r>
            <a:endParaRPr kumimoji="1" lang="zh-CN" altLang="en-US" sz="1800" dirty="0"/>
          </a:p>
          <a:p>
            <a:pPr lvl="1"/>
            <a:r>
              <a:rPr kumimoji="1" lang="en-US" altLang="zh-CN" sz="1800" dirty="0"/>
              <a:t>Effective against subsequent</a:t>
            </a:r>
            <a:r>
              <a:rPr kumimoji="1" lang="zh-CN" altLang="en-US" sz="1800" dirty="0"/>
              <a:t> </a:t>
            </a:r>
            <a:r>
              <a:rPr kumimoji="1" lang="en-US" altLang="zh-CN" sz="1800" dirty="0"/>
              <a:t>man-in-the-middle attacks      </a:t>
            </a:r>
            <a:endParaRPr kumimoji="1" lang="zh-CN" altLang="en-US" sz="1800" dirty="0"/>
          </a:p>
          <a:p>
            <a:pPr lvl="1"/>
            <a:r>
              <a:rPr kumimoji="1" lang="en-US" altLang="zh-CN" sz="1800" dirty="0"/>
              <a:t>Doesn't protect against MITM attacks the first time around</a:t>
            </a:r>
            <a:endParaRPr kumimoji="1" lang="zh-CN" altLang="en-US" sz="1800" dirty="0"/>
          </a:p>
          <a:p>
            <a:pPr lvl="1"/>
            <a:r>
              <a:rPr kumimoji="1" lang="en-US" altLang="zh-CN" sz="1800" dirty="0"/>
              <a:t>Doesn't allow parties to change keys   </a:t>
            </a:r>
            <a:endParaRPr kumimoji="1" lang="zh-CN" altLang="en-US" sz="1800" dirty="0"/>
          </a:p>
          <a:p>
            <a:r>
              <a:rPr kumimoji="1" lang="en-US" altLang="zh-CN" sz="2000" dirty="0"/>
              <a:t>2. Consult some authority that knows everyone's public key </a:t>
            </a:r>
            <a:endParaRPr kumimoji="1" lang="zh-CN" altLang="en-US" sz="2000" dirty="0"/>
          </a:p>
          <a:p>
            <a:pPr lvl="1"/>
            <a:r>
              <a:rPr kumimoji="1" lang="en-US" altLang="zh-CN" sz="1800" dirty="0"/>
              <a:t>Does not scale (client asks for a PK for every new</a:t>
            </a:r>
            <a:r>
              <a:rPr kumimoji="1" lang="zh-CN" altLang="en-US" sz="1800" dirty="0"/>
              <a:t> </a:t>
            </a:r>
            <a:r>
              <a:rPr kumimoji="1" lang="en-US" altLang="zh-CN" sz="1800" dirty="0"/>
              <a:t>name)      </a:t>
            </a:r>
            <a:endParaRPr kumimoji="1" lang="zh-CN" altLang="en-US" sz="1800" dirty="0"/>
          </a:p>
          <a:p>
            <a:pPr lvl="1"/>
            <a:r>
              <a:rPr kumimoji="1" lang="en-US" altLang="zh-CN" sz="1800" dirty="0"/>
              <a:t>Alice needs server's public key beforehand   </a:t>
            </a:r>
            <a:endParaRPr kumimoji="1" lang="zh-CN" altLang="en-US" sz="1800" dirty="0"/>
          </a:p>
        </p:txBody>
      </p:sp>
    </p:spTree>
    <p:extLst>
      <p:ext uri="{BB962C8B-B14F-4D97-AF65-F5344CB8AC3E}">
        <p14:creationId xmlns:p14="http://schemas.microsoft.com/office/powerpoint/2010/main" val="24455887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BD7DA-E1EA-6024-3B6B-E24A87701D4F}"/>
              </a:ext>
            </a:extLst>
          </p:cNvPr>
          <p:cNvSpPr>
            <a:spLocks noGrp="1"/>
          </p:cNvSpPr>
          <p:nvPr>
            <p:ph type="title"/>
          </p:nvPr>
        </p:nvSpPr>
        <p:spPr/>
        <p:txBody>
          <a:bodyPr/>
          <a:lstStyle/>
          <a:p>
            <a:r>
              <a:rPr lang="en-US" altLang="zh-CN" dirty="0"/>
              <a:t>Review: Parallelization Opportunities</a:t>
            </a:r>
            <a:endParaRPr kumimoji="1" lang="zh-CN" altLang="en-US" dirty="0"/>
          </a:p>
        </p:txBody>
      </p:sp>
      <p:sp>
        <p:nvSpPr>
          <p:cNvPr id="4" name="灯片编号占位符 3">
            <a:extLst>
              <a:ext uri="{FF2B5EF4-FFF2-40B4-BE49-F238E27FC236}">
                <a16:creationId xmlns:a16="http://schemas.microsoft.com/office/drawing/2014/main" id="{A70D772A-2045-5C36-6DE3-C064B54C5234}"/>
              </a:ext>
            </a:extLst>
          </p:cNvPr>
          <p:cNvSpPr>
            <a:spLocks noGrp="1"/>
          </p:cNvSpPr>
          <p:nvPr>
            <p:ph type="sldNum" sz="quarter" idx="12"/>
          </p:nvPr>
        </p:nvSpPr>
        <p:spPr/>
        <p:txBody>
          <a:bodyPr/>
          <a:lstStyle/>
          <a:p>
            <a:fld id="{ADE361C3-C043-4A6E-BDCE-8DA1E7D90A3B}" type="slidenum">
              <a:rPr lang="zh-CN" altLang="en-US" smtClean="0"/>
              <a:pPr/>
              <a:t>120</a:t>
            </a:fld>
            <a:endParaRPr lang="zh-CN" altLang="en-US"/>
          </a:p>
        </p:txBody>
      </p:sp>
      <p:sp>
        <p:nvSpPr>
          <p:cNvPr id="5" name="TextBox 13">
            <a:extLst>
              <a:ext uri="{FF2B5EF4-FFF2-40B4-BE49-F238E27FC236}">
                <a16:creationId xmlns:a16="http://schemas.microsoft.com/office/drawing/2014/main" id="{6723E6D5-95ED-0593-F952-7C1CFB17CFF7}"/>
              </a:ext>
            </a:extLst>
          </p:cNvPr>
          <p:cNvSpPr txBox="1"/>
          <p:nvPr/>
        </p:nvSpPr>
        <p:spPr>
          <a:xfrm>
            <a:off x="419267" y="1273324"/>
            <a:ext cx="4157663" cy="1061829"/>
          </a:xfrm>
          <a:prstGeom prst="rect">
            <a:avLst/>
          </a:prstGeom>
        </p:spPr>
        <p:txBody>
          <a:bodyPr wrap="square" rtlCol="0">
            <a:spAutoFit/>
          </a:bodyPr>
          <a:lstStyle/>
          <a:p>
            <a:r>
              <a:rPr lang="en-US" sz="2100" b="1" i="1"/>
              <a:t>Data Parallelism: </a:t>
            </a:r>
            <a:r>
              <a:rPr lang="en-US" sz="2100" i="1"/>
              <a:t>Distribute the processing of data to multiple PEs.</a:t>
            </a:r>
          </a:p>
        </p:txBody>
      </p:sp>
      <p:sp>
        <p:nvSpPr>
          <p:cNvPr id="6" name="TextBox 21">
            <a:extLst>
              <a:ext uri="{FF2B5EF4-FFF2-40B4-BE49-F238E27FC236}">
                <a16:creationId xmlns:a16="http://schemas.microsoft.com/office/drawing/2014/main" id="{66F6CDD6-55C0-AECA-CAA7-A1897B27E50C}"/>
              </a:ext>
            </a:extLst>
          </p:cNvPr>
          <p:cNvSpPr txBox="1"/>
          <p:nvPr/>
        </p:nvSpPr>
        <p:spPr>
          <a:xfrm>
            <a:off x="355788" y="2547010"/>
            <a:ext cx="4157663" cy="1061829"/>
          </a:xfrm>
          <a:prstGeom prst="rect">
            <a:avLst/>
          </a:prstGeom>
        </p:spPr>
        <p:txBody>
          <a:bodyPr wrap="square" rtlCol="0">
            <a:spAutoFit/>
          </a:bodyPr>
          <a:lstStyle/>
          <a:p>
            <a:r>
              <a:rPr lang="en-US" sz="2100" b="1" i="1"/>
              <a:t>Model Parallelism: </a:t>
            </a:r>
            <a:r>
              <a:rPr lang="en-US" sz="2100" i="1"/>
              <a:t>Break the model and distribute processing of every layer to multiple PEs</a:t>
            </a:r>
          </a:p>
        </p:txBody>
      </p:sp>
      <p:sp>
        <p:nvSpPr>
          <p:cNvPr id="7" name="TextBox 22">
            <a:extLst>
              <a:ext uri="{FF2B5EF4-FFF2-40B4-BE49-F238E27FC236}">
                <a16:creationId xmlns:a16="http://schemas.microsoft.com/office/drawing/2014/main" id="{C9F93DE7-D743-7C79-302A-35D6896E7475}"/>
              </a:ext>
            </a:extLst>
          </p:cNvPr>
          <p:cNvSpPr txBox="1"/>
          <p:nvPr/>
        </p:nvSpPr>
        <p:spPr>
          <a:xfrm>
            <a:off x="355788" y="3903221"/>
            <a:ext cx="4157663" cy="1061829"/>
          </a:xfrm>
          <a:prstGeom prst="rect">
            <a:avLst/>
          </a:prstGeom>
        </p:spPr>
        <p:txBody>
          <a:bodyPr wrap="square" rtlCol="0">
            <a:spAutoFit/>
          </a:bodyPr>
          <a:lstStyle/>
          <a:p>
            <a:r>
              <a:rPr lang="en-US" sz="2100" i="1"/>
              <a:t>For either approach it is also possible to use </a:t>
            </a:r>
            <a:r>
              <a:rPr lang="en-US" sz="2100" b="1" i="1"/>
              <a:t>synchronous</a:t>
            </a:r>
            <a:r>
              <a:rPr lang="en-US" sz="2100" i="1"/>
              <a:t> or </a:t>
            </a:r>
            <a:r>
              <a:rPr lang="en-US" sz="2100" b="1" i="1"/>
              <a:t>asynchronous</a:t>
            </a:r>
            <a:r>
              <a:rPr lang="en-US" sz="2100" i="1"/>
              <a:t> updates</a:t>
            </a:r>
          </a:p>
        </p:txBody>
      </p:sp>
      <p:pic>
        <p:nvPicPr>
          <p:cNvPr id="8" name="Picture 2">
            <a:extLst>
              <a:ext uri="{FF2B5EF4-FFF2-40B4-BE49-F238E27FC236}">
                <a16:creationId xmlns:a16="http://schemas.microsoft.com/office/drawing/2014/main" id="{D9E67624-8B7E-BA8A-6270-048D96CD6678}"/>
              </a:ext>
            </a:extLst>
          </p:cNvPr>
          <p:cNvPicPr>
            <a:picLocks noChangeAspect="1"/>
          </p:cNvPicPr>
          <p:nvPr/>
        </p:nvPicPr>
        <p:blipFill>
          <a:blip r:embed="rId2"/>
          <a:stretch>
            <a:fillRect/>
          </a:stretch>
        </p:blipFill>
        <p:spPr>
          <a:xfrm>
            <a:off x="5006555" y="1343067"/>
            <a:ext cx="3356039" cy="870085"/>
          </a:xfrm>
          <a:prstGeom prst="rect">
            <a:avLst/>
          </a:prstGeom>
        </p:spPr>
      </p:pic>
      <p:sp>
        <p:nvSpPr>
          <p:cNvPr id="9" name="Rectangle 7">
            <a:extLst>
              <a:ext uri="{FF2B5EF4-FFF2-40B4-BE49-F238E27FC236}">
                <a16:creationId xmlns:a16="http://schemas.microsoft.com/office/drawing/2014/main" id="{1E28A3A3-4C6D-5ECE-EE4A-3C16783D4116}"/>
              </a:ext>
            </a:extLst>
          </p:cNvPr>
          <p:cNvSpPr/>
          <p:nvPr/>
        </p:nvSpPr>
        <p:spPr>
          <a:xfrm>
            <a:off x="6765939" y="1229078"/>
            <a:ext cx="581187" cy="107844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grpSp>
        <p:nvGrpSpPr>
          <p:cNvPr id="10" name="Group 10">
            <a:extLst>
              <a:ext uri="{FF2B5EF4-FFF2-40B4-BE49-F238E27FC236}">
                <a16:creationId xmlns:a16="http://schemas.microsoft.com/office/drawing/2014/main" id="{2B100721-A8F3-0558-6CA6-5E3FEF562D21}"/>
              </a:ext>
            </a:extLst>
          </p:cNvPr>
          <p:cNvGrpSpPr/>
          <p:nvPr/>
        </p:nvGrpSpPr>
        <p:grpSpPr>
          <a:xfrm>
            <a:off x="5004048" y="3903221"/>
            <a:ext cx="3356039" cy="870085"/>
            <a:chOff x="6512014" y="5211762"/>
            <a:chExt cx="4474719" cy="1160113"/>
          </a:xfrm>
        </p:grpSpPr>
        <p:pic>
          <p:nvPicPr>
            <p:cNvPr id="11" name="Picture 17">
              <a:extLst>
                <a:ext uri="{FF2B5EF4-FFF2-40B4-BE49-F238E27FC236}">
                  <a16:creationId xmlns:a16="http://schemas.microsoft.com/office/drawing/2014/main" id="{38E94DF6-9E30-0639-9CDB-24F979B2B4D8}"/>
                </a:ext>
              </a:extLst>
            </p:cNvPr>
            <p:cNvPicPr>
              <a:picLocks noChangeAspect="1"/>
            </p:cNvPicPr>
            <p:nvPr/>
          </p:nvPicPr>
          <p:blipFill>
            <a:blip r:embed="rId2"/>
            <a:stretch>
              <a:fillRect/>
            </a:stretch>
          </p:blipFill>
          <p:spPr>
            <a:xfrm>
              <a:off x="6512014" y="5211762"/>
              <a:ext cx="4474719" cy="1160113"/>
            </a:xfrm>
            <a:prstGeom prst="rect">
              <a:avLst/>
            </a:prstGeom>
          </p:spPr>
        </p:pic>
        <p:sp>
          <p:nvSpPr>
            <p:cNvPr id="12" name="Rectangle 18">
              <a:extLst>
                <a:ext uri="{FF2B5EF4-FFF2-40B4-BE49-F238E27FC236}">
                  <a16:creationId xmlns:a16="http://schemas.microsoft.com/office/drawing/2014/main" id="{60B0111C-C1C8-3473-A018-A6A2BD488916}"/>
                </a:ext>
              </a:extLst>
            </p:cNvPr>
            <p:cNvSpPr/>
            <p:nvPr/>
          </p:nvSpPr>
          <p:spPr>
            <a:xfrm>
              <a:off x="7067227" y="5589924"/>
              <a:ext cx="387458" cy="40791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grpSp>
      <p:grpSp>
        <p:nvGrpSpPr>
          <p:cNvPr id="13" name="Group 11">
            <a:extLst>
              <a:ext uri="{FF2B5EF4-FFF2-40B4-BE49-F238E27FC236}">
                <a16:creationId xmlns:a16="http://schemas.microsoft.com/office/drawing/2014/main" id="{B1A64ED5-3B84-C593-E463-6D734E5AEB19}"/>
              </a:ext>
            </a:extLst>
          </p:cNvPr>
          <p:cNvGrpSpPr/>
          <p:nvPr/>
        </p:nvGrpSpPr>
        <p:grpSpPr>
          <a:xfrm>
            <a:off x="5004049" y="2764955"/>
            <a:ext cx="3356039" cy="870085"/>
            <a:chOff x="6512015" y="3694074"/>
            <a:chExt cx="4474719" cy="1160113"/>
          </a:xfrm>
        </p:grpSpPr>
        <p:pic>
          <p:nvPicPr>
            <p:cNvPr id="14" name="Picture 15">
              <a:extLst>
                <a:ext uri="{FF2B5EF4-FFF2-40B4-BE49-F238E27FC236}">
                  <a16:creationId xmlns:a16="http://schemas.microsoft.com/office/drawing/2014/main" id="{C7081445-9C97-DDE4-D2F6-9113AC71CA32}"/>
                </a:ext>
              </a:extLst>
            </p:cNvPr>
            <p:cNvPicPr>
              <a:picLocks noChangeAspect="1"/>
            </p:cNvPicPr>
            <p:nvPr/>
          </p:nvPicPr>
          <p:blipFill>
            <a:blip r:embed="rId2"/>
            <a:stretch>
              <a:fillRect/>
            </a:stretch>
          </p:blipFill>
          <p:spPr>
            <a:xfrm>
              <a:off x="6512015" y="3694074"/>
              <a:ext cx="4474719" cy="1160113"/>
            </a:xfrm>
            <a:prstGeom prst="rect">
              <a:avLst/>
            </a:prstGeom>
          </p:spPr>
        </p:pic>
        <p:sp>
          <p:nvSpPr>
            <p:cNvPr id="15" name="Rectangle 24">
              <a:extLst>
                <a:ext uri="{FF2B5EF4-FFF2-40B4-BE49-F238E27FC236}">
                  <a16:creationId xmlns:a16="http://schemas.microsoft.com/office/drawing/2014/main" id="{9828A39D-FA7F-153E-8BBA-CAB51326D360}"/>
                </a:ext>
              </a:extLst>
            </p:cNvPr>
            <p:cNvSpPr/>
            <p:nvPr/>
          </p:nvSpPr>
          <p:spPr>
            <a:xfrm>
              <a:off x="9636119" y="3694074"/>
              <a:ext cx="1350614" cy="109440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139999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293465-0816-37D4-BDD2-5208E6364ADA}"/>
              </a:ext>
            </a:extLst>
          </p:cNvPr>
          <p:cNvSpPr>
            <a:spLocks noGrp="1"/>
          </p:cNvSpPr>
          <p:nvPr>
            <p:ph type="title"/>
          </p:nvPr>
        </p:nvSpPr>
        <p:spPr/>
        <p:txBody>
          <a:bodyPr/>
          <a:lstStyle/>
          <a:p>
            <a:r>
              <a:rPr kumimoji="1" lang="en" altLang="zh-CN" dirty="0"/>
              <a:t>Review: Pseudocode for (iterative) data parallel </a:t>
            </a:r>
            <a:endParaRPr kumimoji="1" lang="zh-CN" altLang="en-US" dirty="0"/>
          </a:p>
        </p:txBody>
      </p:sp>
      <p:sp>
        <p:nvSpPr>
          <p:cNvPr id="4" name="灯片编号占位符 3">
            <a:extLst>
              <a:ext uri="{FF2B5EF4-FFF2-40B4-BE49-F238E27FC236}">
                <a16:creationId xmlns:a16="http://schemas.microsoft.com/office/drawing/2014/main" id="{19E85DD3-ED03-A9DC-B404-01BDF164DA7E}"/>
              </a:ext>
            </a:extLst>
          </p:cNvPr>
          <p:cNvSpPr>
            <a:spLocks noGrp="1"/>
          </p:cNvSpPr>
          <p:nvPr>
            <p:ph type="sldNum" sz="quarter" idx="12"/>
          </p:nvPr>
        </p:nvSpPr>
        <p:spPr/>
        <p:txBody>
          <a:bodyPr/>
          <a:lstStyle/>
          <a:p>
            <a:fld id="{ADE361C3-C043-4A6E-BDCE-8DA1E7D90A3B}" type="slidenum">
              <a:rPr lang="zh-CN" altLang="en-US" smtClean="0"/>
              <a:pPr/>
              <a:t>121</a:t>
            </a:fld>
            <a:endParaRPr lang="zh-CN" altLang="en-US"/>
          </a:p>
        </p:txBody>
      </p:sp>
      <p:sp>
        <p:nvSpPr>
          <p:cNvPr id="7" name="文本框 6">
            <a:extLst>
              <a:ext uri="{FF2B5EF4-FFF2-40B4-BE49-F238E27FC236}">
                <a16:creationId xmlns:a16="http://schemas.microsoft.com/office/drawing/2014/main" id="{37D78AD2-51C2-A5C3-6D91-EA2930CA7FFB}"/>
              </a:ext>
            </a:extLst>
          </p:cNvPr>
          <p:cNvSpPr txBox="1"/>
          <p:nvPr/>
        </p:nvSpPr>
        <p:spPr>
          <a:xfrm>
            <a:off x="391130" y="1208191"/>
            <a:ext cx="3605474" cy="1107996"/>
          </a:xfrm>
          <a:prstGeom prst="rect">
            <a:avLst/>
          </a:prstGeom>
          <a:noFill/>
        </p:spPr>
        <p:txBody>
          <a:bodyPr wrap="none" rtlCol="0">
            <a:spAutoFit/>
          </a:bodyPr>
          <a:lstStyle/>
          <a:p>
            <a:r>
              <a:rPr kumimoji="1" lang="en-US" altLang="zh-CN" sz="2200">
                <a:solidFill>
                  <a:srgbClr val="009051"/>
                </a:solidFill>
                <a:latin typeface="Consolas" panose="020B0609020204030204" pitchFamily="49" charset="0"/>
                <a:cs typeface="Consolas" panose="020B0609020204030204" pitchFamily="49" charset="0"/>
              </a:rPr>
              <a:t>// execute on a master</a:t>
            </a:r>
          </a:p>
          <a:p>
            <a:r>
              <a:rPr kumimoji="1" lang="en-US" altLang="zh-CN" sz="2200">
                <a:latin typeface="Consolas" panose="020B0609020204030204" pitchFamily="49" charset="0"/>
                <a:cs typeface="Consolas" panose="020B0609020204030204" pitchFamily="49" charset="0"/>
              </a:rPr>
              <a:t>for </a:t>
            </a:r>
            <a:r>
              <a:rPr kumimoji="1" lang="en-US" altLang="zh-CN" sz="2200" err="1">
                <a:latin typeface="Consolas" panose="020B0609020204030204" pitchFamily="49" charset="0"/>
                <a:cs typeface="Consolas" panose="020B0609020204030204" pitchFamily="49" charset="0"/>
              </a:rPr>
              <a:t>iter</a:t>
            </a:r>
            <a:r>
              <a:rPr kumimoji="1" lang="en-US" altLang="zh-CN" sz="2200">
                <a:latin typeface="Consolas" panose="020B0609020204030204" pitchFamily="49" charset="0"/>
                <a:cs typeface="Consolas" panose="020B0609020204030204" pitchFamily="49" charset="0"/>
              </a:rPr>
              <a:t> in </a:t>
            </a:r>
            <a:r>
              <a:rPr kumimoji="1" lang="en-US" altLang="zh-CN" sz="2200" err="1">
                <a:latin typeface="Consolas" panose="020B0609020204030204" pitchFamily="49" charset="0"/>
                <a:cs typeface="Consolas" panose="020B0609020204030204" pitchFamily="49" charset="0"/>
              </a:rPr>
              <a:t>num_iters</a:t>
            </a:r>
            <a:r>
              <a:rPr kumimoji="1" lang="en-US" altLang="zh-CN" sz="2200">
                <a:latin typeface="Consolas" panose="020B0609020204030204" pitchFamily="49" charset="0"/>
                <a:cs typeface="Consolas" panose="020B0609020204030204" pitchFamily="49" charset="0"/>
              </a:rPr>
              <a:t>:</a:t>
            </a:r>
          </a:p>
          <a:p>
            <a:r>
              <a:rPr kumimoji="1" lang="en-US" altLang="zh-CN" sz="2200"/>
              <a:t>     </a:t>
            </a:r>
            <a:endParaRPr kumimoji="1" lang="zh-CN" altLang="en-US" sz="2200"/>
          </a:p>
        </p:txBody>
      </p:sp>
      <p:pic>
        <p:nvPicPr>
          <p:cNvPr id="8" name="Picture 2">
            <a:extLst>
              <a:ext uri="{FF2B5EF4-FFF2-40B4-BE49-F238E27FC236}">
                <a16:creationId xmlns:a16="http://schemas.microsoft.com/office/drawing/2014/main" id="{D455A234-B7D4-10F6-6E79-BB5BC7104464}"/>
              </a:ext>
            </a:extLst>
          </p:cNvPr>
          <p:cNvPicPr>
            <a:picLocks noChangeAspect="1"/>
          </p:cNvPicPr>
          <p:nvPr/>
        </p:nvPicPr>
        <p:blipFill>
          <a:blip r:embed="rId2"/>
          <a:stretch>
            <a:fillRect/>
          </a:stretch>
        </p:blipFill>
        <p:spPr>
          <a:xfrm>
            <a:off x="1096609" y="1987415"/>
            <a:ext cx="3356039" cy="870085"/>
          </a:xfrm>
          <a:prstGeom prst="rect">
            <a:avLst/>
          </a:prstGeom>
        </p:spPr>
      </p:pic>
      <p:sp>
        <p:nvSpPr>
          <p:cNvPr id="11" name="矩形 10">
            <a:extLst>
              <a:ext uri="{FF2B5EF4-FFF2-40B4-BE49-F238E27FC236}">
                <a16:creationId xmlns:a16="http://schemas.microsoft.com/office/drawing/2014/main" id="{3825B8D7-D5F9-15F9-5252-7530D50D2BD5}"/>
              </a:ext>
            </a:extLst>
          </p:cNvPr>
          <p:cNvSpPr/>
          <p:nvPr/>
        </p:nvSpPr>
        <p:spPr>
          <a:xfrm>
            <a:off x="1312633" y="2208175"/>
            <a:ext cx="144016" cy="163960"/>
          </a:xfrm>
          <a:prstGeom prst="rect">
            <a:avLst/>
          </a:prstGeom>
          <a:solidFill>
            <a:schemeClr val="bg1"/>
          </a:solidFill>
          <a:ln w="28575">
            <a:no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9EB3132A-743D-26FD-D3D2-4057C50B36F9}"/>
              </a:ext>
            </a:extLst>
          </p:cNvPr>
          <p:cNvSpPr txBox="1"/>
          <p:nvPr/>
        </p:nvSpPr>
        <p:spPr>
          <a:xfrm>
            <a:off x="1096609" y="2061973"/>
            <a:ext cx="1280528" cy="338554"/>
          </a:xfrm>
          <a:prstGeom prst="rect">
            <a:avLst/>
          </a:prstGeom>
          <a:noFill/>
        </p:spPr>
        <p:txBody>
          <a:bodyPr wrap="square">
            <a:spAutoFit/>
          </a:bodyPr>
          <a:lstStyle/>
          <a:p>
            <a:r>
              <a:rPr kumimoji="1" lang="en-US" altLang="zh-CN" sz="1600">
                <a:latin typeface="Consolas" panose="020B0609020204030204" pitchFamily="49" charset="0"/>
                <a:cs typeface="Consolas" panose="020B0609020204030204" pitchFamily="49" charset="0"/>
              </a:rPr>
              <a:t>iter+1</a:t>
            </a:r>
            <a:endParaRPr lang="zh-CN" altLang="en-US" sz="1600"/>
          </a:p>
        </p:txBody>
      </p:sp>
      <p:sp>
        <p:nvSpPr>
          <p:cNvPr id="12" name="矩形 11">
            <a:extLst>
              <a:ext uri="{FF2B5EF4-FFF2-40B4-BE49-F238E27FC236}">
                <a16:creationId xmlns:a16="http://schemas.microsoft.com/office/drawing/2014/main" id="{98552F77-EABF-F455-4DB0-C422D2E4C995}"/>
              </a:ext>
            </a:extLst>
          </p:cNvPr>
          <p:cNvSpPr/>
          <p:nvPr/>
        </p:nvSpPr>
        <p:spPr>
          <a:xfrm>
            <a:off x="2054257" y="2208175"/>
            <a:ext cx="194480" cy="216024"/>
          </a:xfrm>
          <a:prstGeom prst="rect">
            <a:avLst/>
          </a:prstGeom>
          <a:solidFill>
            <a:schemeClr val="bg1"/>
          </a:solidFill>
          <a:ln w="28575">
            <a:no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AD37DFF-E279-0009-D7BC-9EB56CE60305}"/>
              </a:ext>
            </a:extLst>
          </p:cNvPr>
          <p:cNvSpPr/>
          <p:nvPr/>
        </p:nvSpPr>
        <p:spPr>
          <a:xfrm>
            <a:off x="4192953" y="1987414"/>
            <a:ext cx="194480" cy="216024"/>
          </a:xfrm>
          <a:prstGeom prst="rect">
            <a:avLst/>
          </a:prstGeom>
          <a:solidFill>
            <a:schemeClr val="bg1"/>
          </a:solidFill>
          <a:ln w="28575">
            <a:no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B39DB62C-3381-040A-F1CD-2E90C238B1E2}"/>
              </a:ext>
            </a:extLst>
          </p:cNvPr>
          <p:cNvSpPr txBox="1"/>
          <p:nvPr/>
        </p:nvSpPr>
        <p:spPr>
          <a:xfrm>
            <a:off x="1921625" y="2061973"/>
            <a:ext cx="1280528" cy="338554"/>
          </a:xfrm>
          <a:prstGeom prst="rect">
            <a:avLst/>
          </a:prstGeom>
          <a:noFill/>
        </p:spPr>
        <p:txBody>
          <a:bodyPr wrap="square">
            <a:spAutoFit/>
          </a:bodyPr>
          <a:lstStyle/>
          <a:p>
            <a:r>
              <a:rPr kumimoji="1" lang="en-US" altLang="zh-CN" sz="1600" err="1">
                <a:latin typeface="Consolas" panose="020B0609020204030204" pitchFamily="49" charset="0"/>
                <a:cs typeface="Consolas" panose="020B0609020204030204" pitchFamily="49" charset="0"/>
              </a:rPr>
              <a:t>iter</a:t>
            </a:r>
            <a:endParaRPr lang="zh-CN" altLang="en-US" sz="1600"/>
          </a:p>
        </p:txBody>
      </p:sp>
      <p:sp>
        <p:nvSpPr>
          <p:cNvPr id="15" name="文本框 14">
            <a:extLst>
              <a:ext uri="{FF2B5EF4-FFF2-40B4-BE49-F238E27FC236}">
                <a16:creationId xmlns:a16="http://schemas.microsoft.com/office/drawing/2014/main" id="{17BF7D73-B655-C23A-8686-DC8546D6E1CB}"/>
              </a:ext>
            </a:extLst>
          </p:cNvPr>
          <p:cNvSpPr txBox="1"/>
          <p:nvPr/>
        </p:nvSpPr>
        <p:spPr>
          <a:xfrm>
            <a:off x="4061819" y="1892696"/>
            <a:ext cx="1280528" cy="338554"/>
          </a:xfrm>
          <a:prstGeom prst="rect">
            <a:avLst/>
          </a:prstGeom>
          <a:noFill/>
        </p:spPr>
        <p:txBody>
          <a:bodyPr wrap="square">
            <a:spAutoFit/>
          </a:bodyPr>
          <a:lstStyle/>
          <a:p>
            <a:r>
              <a:rPr kumimoji="1" lang="en-US" altLang="zh-CN" sz="1600" err="1">
                <a:latin typeface="Consolas" panose="020B0609020204030204" pitchFamily="49" charset="0"/>
                <a:cs typeface="Consolas" panose="020B0609020204030204" pitchFamily="49" charset="0"/>
              </a:rPr>
              <a:t>iter</a:t>
            </a:r>
            <a:endParaRPr lang="zh-CN" altLang="en-US" sz="1600"/>
          </a:p>
        </p:txBody>
      </p:sp>
      <p:sp>
        <p:nvSpPr>
          <p:cNvPr id="16" name="左大括号 15">
            <a:extLst>
              <a:ext uri="{FF2B5EF4-FFF2-40B4-BE49-F238E27FC236}">
                <a16:creationId xmlns:a16="http://schemas.microsoft.com/office/drawing/2014/main" id="{A5BFD719-F049-9EB6-B3FE-DEF036D99A2E}"/>
              </a:ext>
            </a:extLst>
          </p:cNvPr>
          <p:cNvSpPr/>
          <p:nvPr/>
        </p:nvSpPr>
        <p:spPr>
          <a:xfrm>
            <a:off x="4702083" y="1892696"/>
            <a:ext cx="517989" cy="96480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66" name="图片 65">
            <a:extLst>
              <a:ext uri="{FF2B5EF4-FFF2-40B4-BE49-F238E27FC236}">
                <a16:creationId xmlns:a16="http://schemas.microsoft.com/office/drawing/2014/main" id="{55FB4E2B-047B-AD5F-0A77-65485DE974C2}"/>
              </a:ext>
            </a:extLst>
          </p:cNvPr>
          <p:cNvPicPr>
            <a:picLocks noChangeAspect="1"/>
          </p:cNvPicPr>
          <p:nvPr/>
        </p:nvPicPr>
        <p:blipFill>
          <a:blip r:embed="rId3"/>
          <a:stretch>
            <a:fillRect/>
          </a:stretch>
        </p:blipFill>
        <p:spPr>
          <a:xfrm>
            <a:off x="5417058" y="1436203"/>
            <a:ext cx="3345370" cy="1975991"/>
          </a:xfrm>
          <a:prstGeom prst="rect">
            <a:avLst/>
          </a:prstGeom>
        </p:spPr>
      </p:pic>
      <p:sp>
        <p:nvSpPr>
          <p:cNvPr id="67" name="内容占位符 2">
            <a:extLst>
              <a:ext uri="{FF2B5EF4-FFF2-40B4-BE49-F238E27FC236}">
                <a16:creationId xmlns:a16="http://schemas.microsoft.com/office/drawing/2014/main" id="{19E72E21-32C4-0084-DADC-46611C463355}"/>
              </a:ext>
            </a:extLst>
          </p:cNvPr>
          <p:cNvSpPr>
            <a:spLocks noGrp="1"/>
          </p:cNvSpPr>
          <p:nvPr>
            <p:ph idx="1"/>
          </p:nvPr>
        </p:nvSpPr>
        <p:spPr>
          <a:xfrm>
            <a:off x="302840" y="3314474"/>
            <a:ext cx="4701208" cy="1586470"/>
          </a:xfrm>
        </p:spPr>
        <p:txBody>
          <a:bodyPr/>
          <a:lstStyle/>
          <a:p>
            <a:r>
              <a:rPr kumimoji="1" lang="en-US" altLang="zh-CN"/>
              <a:t>The master will do the coordination </a:t>
            </a:r>
          </a:p>
          <a:p>
            <a:pPr lvl="1"/>
            <a:r>
              <a:rPr kumimoji="1" lang="en-US" altLang="zh-CN"/>
              <a:t>Similar to the Job manager in Dryad </a:t>
            </a:r>
          </a:p>
        </p:txBody>
      </p:sp>
    </p:spTree>
    <p:extLst>
      <p:ext uri="{BB962C8B-B14F-4D97-AF65-F5344CB8AC3E}">
        <p14:creationId xmlns:p14="http://schemas.microsoft.com/office/powerpoint/2010/main" val="37450081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6CF28-6835-311D-4B9E-5844C05B695A}"/>
              </a:ext>
            </a:extLst>
          </p:cNvPr>
          <p:cNvSpPr>
            <a:spLocks noGrp="1"/>
          </p:cNvSpPr>
          <p:nvPr>
            <p:ph type="title"/>
          </p:nvPr>
        </p:nvSpPr>
        <p:spPr/>
        <p:txBody>
          <a:bodyPr/>
          <a:lstStyle/>
          <a:p>
            <a:r>
              <a:rPr lang="en-US" altLang="zh-CN"/>
              <a:t>Synchronous Data Parallelism w/ BSP</a:t>
            </a:r>
            <a:endParaRPr kumimoji="1" lang="zh-CN" altLang="en-US"/>
          </a:p>
        </p:txBody>
      </p:sp>
      <p:sp>
        <p:nvSpPr>
          <p:cNvPr id="3" name="内容占位符 2">
            <a:extLst>
              <a:ext uri="{FF2B5EF4-FFF2-40B4-BE49-F238E27FC236}">
                <a16:creationId xmlns:a16="http://schemas.microsoft.com/office/drawing/2014/main" id="{76EADE98-7618-F767-CBA3-B7ED6A4685EC}"/>
              </a:ext>
            </a:extLst>
          </p:cNvPr>
          <p:cNvSpPr>
            <a:spLocks noGrp="1"/>
          </p:cNvSpPr>
          <p:nvPr>
            <p:ph idx="1"/>
          </p:nvPr>
        </p:nvSpPr>
        <p:spPr>
          <a:xfrm>
            <a:off x="302840" y="1129308"/>
            <a:ext cx="3485726" cy="3771636"/>
          </a:xfrm>
        </p:spPr>
        <p:txBody>
          <a:bodyPr/>
          <a:lstStyle/>
          <a:p>
            <a:r>
              <a:rPr kumimoji="1" lang="en" altLang="zh-CN"/>
              <a:t>Store the entire model (W) on each processor</a:t>
            </a:r>
          </a:p>
          <a:p>
            <a:pPr lvl="1"/>
            <a:r>
              <a:rPr kumimoji="1" lang="en" altLang="zh-CN"/>
              <a:t>Then distribute the batch evenly across each processor</a:t>
            </a:r>
          </a:p>
          <a:p>
            <a:pPr lvl="1"/>
            <a:r>
              <a:rPr kumimoji="1" lang="en" altLang="zh-CN"/>
              <a:t>E.g., 64 images per GPU</a:t>
            </a:r>
          </a:p>
          <a:p>
            <a:r>
              <a:rPr kumimoji="1" lang="en" altLang="zh-CN"/>
              <a:t>Question: how to sync between iterations? </a:t>
            </a:r>
          </a:p>
          <a:p>
            <a:pPr lvl="1"/>
            <a:endParaRPr kumimoji="1" lang="en" altLang="zh-CN"/>
          </a:p>
          <a:p>
            <a:endParaRPr kumimoji="1" lang="zh-CN" altLang="en-US"/>
          </a:p>
        </p:txBody>
      </p:sp>
      <p:sp>
        <p:nvSpPr>
          <p:cNvPr id="4" name="灯片编号占位符 3">
            <a:extLst>
              <a:ext uri="{FF2B5EF4-FFF2-40B4-BE49-F238E27FC236}">
                <a16:creationId xmlns:a16="http://schemas.microsoft.com/office/drawing/2014/main" id="{4085B66F-B66F-3A0D-319E-AA84875E0076}"/>
              </a:ext>
            </a:extLst>
          </p:cNvPr>
          <p:cNvSpPr>
            <a:spLocks noGrp="1"/>
          </p:cNvSpPr>
          <p:nvPr>
            <p:ph type="sldNum" sz="quarter" idx="12"/>
          </p:nvPr>
        </p:nvSpPr>
        <p:spPr/>
        <p:txBody>
          <a:bodyPr/>
          <a:lstStyle/>
          <a:p>
            <a:fld id="{ADE361C3-C043-4A6E-BDCE-8DA1E7D90A3B}" type="slidenum">
              <a:rPr lang="zh-CN" altLang="en-US" smtClean="0"/>
              <a:pPr/>
              <a:t>122</a:t>
            </a:fld>
            <a:endParaRPr lang="zh-CN" altLang="en-US"/>
          </a:p>
        </p:txBody>
      </p:sp>
      <p:pic>
        <p:nvPicPr>
          <p:cNvPr id="5" name="Picture 44">
            <a:extLst>
              <a:ext uri="{FF2B5EF4-FFF2-40B4-BE49-F238E27FC236}">
                <a16:creationId xmlns:a16="http://schemas.microsoft.com/office/drawing/2014/main" id="{CD171245-AF17-C2E0-13E6-775F0C926E6D}"/>
              </a:ext>
            </a:extLst>
          </p:cNvPr>
          <p:cNvPicPr>
            <a:picLocks noChangeAspect="1"/>
          </p:cNvPicPr>
          <p:nvPr/>
        </p:nvPicPr>
        <p:blipFill>
          <a:blip r:embed="rId3"/>
          <a:stretch>
            <a:fillRect/>
          </a:stretch>
        </p:blipFill>
        <p:spPr>
          <a:xfrm>
            <a:off x="151590" y="4426877"/>
            <a:ext cx="3356039" cy="870085"/>
          </a:xfrm>
          <a:prstGeom prst="rect">
            <a:avLst/>
          </a:prstGeom>
        </p:spPr>
      </p:pic>
      <p:sp>
        <p:nvSpPr>
          <p:cNvPr id="6" name="Rectangle 45">
            <a:extLst>
              <a:ext uri="{FF2B5EF4-FFF2-40B4-BE49-F238E27FC236}">
                <a16:creationId xmlns:a16="http://schemas.microsoft.com/office/drawing/2014/main" id="{4C2F5FAA-6F62-137D-9750-4543AFCEB2B5}"/>
              </a:ext>
            </a:extLst>
          </p:cNvPr>
          <p:cNvSpPr/>
          <p:nvPr/>
        </p:nvSpPr>
        <p:spPr>
          <a:xfrm>
            <a:off x="1910975" y="4312889"/>
            <a:ext cx="581187" cy="1078444"/>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sp>
        <p:nvSpPr>
          <p:cNvPr id="7" name="TextBox 46">
            <a:extLst>
              <a:ext uri="{FF2B5EF4-FFF2-40B4-BE49-F238E27FC236}">
                <a16:creationId xmlns:a16="http://schemas.microsoft.com/office/drawing/2014/main" id="{379B3048-30D4-8055-5418-DF963645B107}"/>
              </a:ext>
            </a:extLst>
          </p:cNvPr>
          <p:cNvSpPr txBox="1"/>
          <p:nvPr/>
        </p:nvSpPr>
        <p:spPr>
          <a:xfrm>
            <a:off x="6240515" y="996513"/>
            <a:ext cx="569387" cy="300082"/>
          </a:xfrm>
          <a:prstGeom prst="rect">
            <a:avLst/>
          </a:prstGeom>
          <a:noFill/>
        </p:spPr>
        <p:txBody>
          <a:bodyPr wrap="none" rtlCol="0">
            <a:spAutoFit/>
          </a:bodyPr>
          <a:lstStyle/>
          <a:p>
            <a:pPr fontAlgn="base">
              <a:spcBef>
                <a:spcPct val="0"/>
              </a:spcBef>
              <a:spcAft>
                <a:spcPct val="0"/>
              </a:spcAft>
              <a:buClrTx/>
              <a:buFontTx/>
              <a:buNone/>
              <a:defRPr/>
            </a:pPr>
            <a:r>
              <a:rPr lang="en-US" sz="1350">
                <a:solidFill>
                  <a:prstClr val="black"/>
                </a:solidFill>
                <a:latin typeface="Arial" pitchFamily="-110" charset="0"/>
              </a:rPr>
              <a:t>1024</a:t>
            </a:r>
          </a:p>
        </p:txBody>
      </p:sp>
      <p:pic>
        <p:nvPicPr>
          <p:cNvPr id="8" name="Picture 47">
            <a:extLst>
              <a:ext uri="{FF2B5EF4-FFF2-40B4-BE49-F238E27FC236}">
                <a16:creationId xmlns:a16="http://schemas.microsoft.com/office/drawing/2014/main" id="{7085C9AF-3CCA-667D-B03C-29EB9FDC6444}"/>
              </a:ext>
            </a:extLst>
          </p:cNvPr>
          <p:cNvPicPr>
            <a:picLocks noChangeAspect="1"/>
          </p:cNvPicPr>
          <p:nvPr/>
        </p:nvPicPr>
        <p:blipFill>
          <a:blip r:embed="rId4"/>
          <a:stretch>
            <a:fillRect/>
          </a:stretch>
        </p:blipFill>
        <p:spPr>
          <a:xfrm>
            <a:off x="7172999" y="1037274"/>
            <a:ext cx="1482812" cy="429891"/>
          </a:xfrm>
          <a:prstGeom prst="rect">
            <a:avLst/>
          </a:prstGeom>
        </p:spPr>
      </p:pic>
      <p:pic>
        <p:nvPicPr>
          <p:cNvPr id="9" name="Picture 48">
            <a:extLst>
              <a:ext uri="{FF2B5EF4-FFF2-40B4-BE49-F238E27FC236}">
                <a16:creationId xmlns:a16="http://schemas.microsoft.com/office/drawing/2014/main" id="{E549B9C1-B7B2-2AA1-816A-9ED7F58F61DF}"/>
              </a:ext>
            </a:extLst>
          </p:cNvPr>
          <p:cNvPicPr>
            <a:picLocks noChangeAspect="1"/>
          </p:cNvPicPr>
          <p:nvPr/>
        </p:nvPicPr>
        <p:blipFill>
          <a:blip r:embed="rId5"/>
          <a:stretch>
            <a:fillRect/>
          </a:stretch>
        </p:blipFill>
        <p:spPr>
          <a:xfrm>
            <a:off x="6240515" y="1242360"/>
            <a:ext cx="578055" cy="362719"/>
          </a:xfrm>
          <a:prstGeom prst="rect">
            <a:avLst/>
          </a:prstGeom>
        </p:spPr>
      </p:pic>
      <p:pic>
        <p:nvPicPr>
          <p:cNvPr id="10" name="Picture 49">
            <a:extLst>
              <a:ext uri="{FF2B5EF4-FFF2-40B4-BE49-F238E27FC236}">
                <a16:creationId xmlns:a16="http://schemas.microsoft.com/office/drawing/2014/main" id="{602CD9CB-7CB5-2F95-5E43-17889C2E1C96}"/>
              </a:ext>
            </a:extLst>
          </p:cNvPr>
          <p:cNvPicPr>
            <a:picLocks noChangeAspect="1"/>
          </p:cNvPicPr>
          <p:nvPr/>
        </p:nvPicPr>
        <p:blipFill rotWithShape="1">
          <a:blip r:embed="rId4"/>
          <a:srcRect t="20902" r="75682" b="29282"/>
          <a:stretch/>
        </p:blipFill>
        <p:spPr>
          <a:xfrm>
            <a:off x="6333622" y="1315890"/>
            <a:ext cx="360588" cy="214159"/>
          </a:xfrm>
          <a:prstGeom prst="rect">
            <a:avLst/>
          </a:prstGeom>
        </p:spPr>
      </p:pic>
      <p:grpSp>
        <p:nvGrpSpPr>
          <p:cNvPr id="11" name="Group 50">
            <a:extLst>
              <a:ext uri="{FF2B5EF4-FFF2-40B4-BE49-F238E27FC236}">
                <a16:creationId xmlns:a16="http://schemas.microsoft.com/office/drawing/2014/main" id="{405F647D-7B59-37B6-E791-002E081A3FD5}"/>
              </a:ext>
            </a:extLst>
          </p:cNvPr>
          <p:cNvGrpSpPr/>
          <p:nvPr/>
        </p:nvGrpSpPr>
        <p:grpSpPr>
          <a:xfrm>
            <a:off x="4066865" y="1756435"/>
            <a:ext cx="4702288" cy="3195783"/>
            <a:chOff x="886690" y="1803971"/>
            <a:chExt cx="9540419" cy="4756928"/>
          </a:xfrm>
        </p:grpSpPr>
        <p:grpSp>
          <p:nvGrpSpPr>
            <p:cNvPr id="12" name="Group 51">
              <a:extLst>
                <a:ext uri="{FF2B5EF4-FFF2-40B4-BE49-F238E27FC236}">
                  <a16:creationId xmlns:a16="http://schemas.microsoft.com/office/drawing/2014/main" id="{67BDED64-265E-3621-9AEB-D58A399D201D}"/>
                </a:ext>
              </a:extLst>
            </p:cNvPr>
            <p:cNvGrpSpPr/>
            <p:nvPr/>
          </p:nvGrpSpPr>
          <p:grpSpPr>
            <a:xfrm>
              <a:off x="886690" y="1803971"/>
              <a:ext cx="1272240" cy="4723604"/>
              <a:chOff x="964223" y="1316978"/>
              <a:chExt cx="1272240" cy="4313712"/>
            </a:xfrm>
          </p:grpSpPr>
          <p:sp>
            <p:nvSpPr>
              <p:cNvPr id="36" name="Rounded Rectangle 75">
                <a:extLst>
                  <a:ext uri="{FF2B5EF4-FFF2-40B4-BE49-F238E27FC236}">
                    <a16:creationId xmlns:a16="http://schemas.microsoft.com/office/drawing/2014/main" id="{A672B713-5840-271A-9FBB-E76101EFCF45}"/>
                  </a:ext>
                </a:extLst>
              </p:cNvPr>
              <p:cNvSpPr/>
              <p:nvPr/>
            </p:nvSpPr>
            <p:spPr>
              <a:xfrm>
                <a:off x="1002922" y="1316978"/>
                <a:ext cx="1233541" cy="4313712"/>
              </a:xfrm>
              <a:prstGeom prst="roundRect">
                <a:avLst/>
              </a:prstGeom>
              <a:solidFill>
                <a:srgbClr val="9BBB59">
                  <a:lumMod val="60000"/>
                  <a:lumOff val="40000"/>
                </a:srgbClr>
              </a:solidFill>
              <a:ln w="25400" cap="flat" cmpd="sng" algn="ctr">
                <a:solidFill>
                  <a:srgbClr val="9BBB59">
                    <a:shade val="50000"/>
                  </a:srgbClr>
                </a:solidFill>
                <a:prstDash val="solid"/>
              </a:ln>
              <a:effectLst/>
            </p:spPr>
            <p:txBody>
              <a:bodyPr rtlCol="0" anchor="ctr"/>
              <a:lstStyle/>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r>
                  <a:rPr lang="en-US" sz="788" b="1" kern="0">
                    <a:solidFill>
                      <a:srgbClr val="FFFFFF"/>
                    </a:solidFill>
                    <a:latin typeface="Arial"/>
                  </a:rPr>
                  <a:t>GPU  1</a:t>
                </a:r>
              </a:p>
            </p:txBody>
          </p:sp>
          <p:sp>
            <p:nvSpPr>
              <p:cNvPr id="37" name="Down Arrow 76">
                <a:extLst>
                  <a:ext uri="{FF2B5EF4-FFF2-40B4-BE49-F238E27FC236}">
                    <a16:creationId xmlns:a16="http://schemas.microsoft.com/office/drawing/2014/main" id="{3AD12631-88AF-8573-5715-FDB99A8A6480}"/>
                  </a:ext>
                </a:extLst>
              </p:cNvPr>
              <p:cNvSpPr/>
              <p:nvPr/>
            </p:nvSpPr>
            <p:spPr>
              <a:xfrm>
                <a:off x="1553302" y="1994889"/>
                <a:ext cx="499866" cy="2758573"/>
              </a:xfrm>
              <a:prstGeom prst="downArrow">
                <a:avLst/>
              </a:prstGeom>
              <a:solidFill>
                <a:srgbClr val="4F81BD"/>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defTabSz="685800">
                  <a:defRPr/>
                </a:pPr>
                <a:endParaRPr lang="en-US" sz="1350" kern="0">
                  <a:solidFill>
                    <a:srgbClr val="FFFFFF"/>
                  </a:solidFill>
                  <a:latin typeface="Arial"/>
                </a:endParaRPr>
              </a:p>
            </p:txBody>
          </p:sp>
          <p:pic>
            <p:nvPicPr>
              <p:cNvPr id="38" name="Picture 77">
                <a:extLst>
                  <a:ext uri="{FF2B5EF4-FFF2-40B4-BE49-F238E27FC236}">
                    <a16:creationId xmlns:a16="http://schemas.microsoft.com/office/drawing/2014/main" id="{0901A6A4-0FF8-78BE-19F0-79AC06E559D0}"/>
                  </a:ext>
                </a:extLst>
              </p:cNvPr>
              <p:cNvPicPr>
                <a:picLocks noChangeAspect="1"/>
              </p:cNvPicPr>
              <p:nvPr/>
            </p:nvPicPr>
            <p:blipFill rotWithShape="1">
              <a:blip r:embed="rId6"/>
              <a:srcRect l="51721"/>
              <a:stretch/>
            </p:blipFill>
            <p:spPr>
              <a:xfrm rot="5400000">
                <a:off x="323051" y="2807617"/>
                <a:ext cx="1943721" cy="661377"/>
              </a:xfrm>
              <a:prstGeom prst="rect">
                <a:avLst/>
              </a:prstGeom>
            </p:spPr>
          </p:pic>
          <p:sp>
            <p:nvSpPr>
              <p:cNvPr id="39" name="Can 78">
                <a:extLst>
                  <a:ext uri="{FF2B5EF4-FFF2-40B4-BE49-F238E27FC236}">
                    <a16:creationId xmlns:a16="http://schemas.microsoft.com/office/drawing/2014/main" id="{E9FDD554-553D-7507-1165-5514150D8BA5}"/>
                  </a:ext>
                </a:extLst>
              </p:cNvPr>
              <p:cNvSpPr/>
              <p:nvPr/>
            </p:nvSpPr>
            <p:spPr>
              <a:xfrm>
                <a:off x="1265382" y="1405283"/>
                <a:ext cx="632159" cy="544610"/>
              </a:xfrm>
              <a:prstGeom prst="can">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825" kern="0">
                    <a:solidFill>
                      <a:srgbClr val="FFFFFF"/>
                    </a:solidFill>
                    <a:latin typeface="Arial"/>
                  </a:rPr>
                  <a:t>64</a:t>
                </a:r>
              </a:p>
            </p:txBody>
          </p:sp>
          <p:sp>
            <p:nvSpPr>
              <p:cNvPr id="40" name="Rounded Rectangle 79">
                <a:extLst>
                  <a:ext uri="{FF2B5EF4-FFF2-40B4-BE49-F238E27FC236}">
                    <a16:creationId xmlns:a16="http://schemas.microsoft.com/office/drawing/2014/main" id="{FB66C05D-0F9C-B298-4486-2DE9081B3C5E}"/>
                  </a:ext>
                </a:extLst>
              </p:cNvPr>
              <p:cNvSpPr/>
              <p:nvPr/>
            </p:nvSpPr>
            <p:spPr>
              <a:xfrm rot="16200000">
                <a:off x="1325484" y="2386494"/>
                <a:ext cx="955502" cy="406543"/>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kern="0" err="1">
                    <a:solidFill>
                      <a:srgbClr val="FFFFFF"/>
                    </a:solidFill>
                    <a:latin typeface="Arial"/>
                  </a:rPr>
                  <a:t>fprop</a:t>
                </a:r>
                <a:endParaRPr lang="en-US" sz="1350" kern="0">
                  <a:solidFill>
                    <a:srgbClr val="FFFFFF"/>
                  </a:solidFill>
                  <a:latin typeface="Arial"/>
                </a:endParaRPr>
              </a:p>
            </p:txBody>
          </p:sp>
          <p:sp>
            <p:nvSpPr>
              <p:cNvPr id="41" name="Rounded Rectangle 80">
                <a:extLst>
                  <a:ext uri="{FF2B5EF4-FFF2-40B4-BE49-F238E27FC236}">
                    <a16:creationId xmlns:a16="http://schemas.microsoft.com/office/drawing/2014/main" id="{289945E2-2CCA-6601-5D40-87ABF5732616}"/>
                  </a:ext>
                </a:extLst>
              </p:cNvPr>
              <p:cNvSpPr/>
              <p:nvPr/>
            </p:nvSpPr>
            <p:spPr>
              <a:xfrm rot="16200000">
                <a:off x="1286405" y="3660737"/>
                <a:ext cx="1033660" cy="406543"/>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kern="0" err="1">
                    <a:solidFill>
                      <a:srgbClr val="FFFFFF"/>
                    </a:solidFill>
                    <a:latin typeface="Arial"/>
                  </a:rPr>
                  <a:t>bprop</a:t>
                </a:r>
                <a:endParaRPr lang="en-US" sz="1350" kern="0">
                  <a:solidFill>
                    <a:srgbClr val="FFFFFF"/>
                  </a:solidFill>
                  <a:latin typeface="Arial"/>
                </a:endParaRPr>
              </a:p>
            </p:txBody>
          </p:sp>
        </p:grpSp>
        <p:grpSp>
          <p:nvGrpSpPr>
            <p:cNvPr id="13" name="Group 52">
              <a:extLst>
                <a:ext uri="{FF2B5EF4-FFF2-40B4-BE49-F238E27FC236}">
                  <a16:creationId xmlns:a16="http://schemas.microsoft.com/office/drawing/2014/main" id="{939F0606-6394-17BE-6C91-945319D2210A}"/>
                </a:ext>
              </a:extLst>
            </p:cNvPr>
            <p:cNvGrpSpPr/>
            <p:nvPr/>
          </p:nvGrpSpPr>
          <p:grpSpPr>
            <a:xfrm>
              <a:off x="2551983" y="1816699"/>
              <a:ext cx="1272240" cy="4723604"/>
              <a:chOff x="964223" y="1316978"/>
              <a:chExt cx="1272240" cy="4313712"/>
            </a:xfrm>
          </p:grpSpPr>
          <p:sp>
            <p:nvSpPr>
              <p:cNvPr id="30" name="Rounded Rectangle 69">
                <a:extLst>
                  <a:ext uri="{FF2B5EF4-FFF2-40B4-BE49-F238E27FC236}">
                    <a16:creationId xmlns:a16="http://schemas.microsoft.com/office/drawing/2014/main" id="{A4EAA7AD-0EB1-E9F0-E2B7-4549ABDCB9B3}"/>
                  </a:ext>
                </a:extLst>
              </p:cNvPr>
              <p:cNvSpPr/>
              <p:nvPr/>
            </p:nvSpPr>
            <p:spPr>
              <a:xfrm>
                <a:off x="1002922" y="1316978"/>
                <a:ext cx="1233541" cy="4313712"/>
              </a:xfrm>
              <a:prstGeom prst="roundRect">
                <a:avLst/>
              </a:prstGeom>
              <a:solidFill>
                <a:srgbClr val="9BBB59">
                  <a:lumMod val="60000"/>
                  <a:lumOff val="40000"/>
                </a:srgbClr>
              </a:solidFill>
              <a:ln w="25400" cap="flat" cmpd="sng" algn="ctr">
                <a:solidFill>
                  <a:srgbClr val="9BBB59">
                    <a:shade val="50000"/>
                  </a:srgbClr>
                </a:solidFill>
                <a:prstDash val="solid"/>
              </a:ln>
              <a:effectLst/>
            </p:spPr>
            <p:txBody>
              <a:bodyPr rtlCol="0" anchor="ctr"/>
              <a:lstStyle/>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r>
                  <a:rPr lang="en-US" sz="788" b="1" kern="0">
                    <a:solidFill>
                      <a:srgbClr val="FFFFFF"/>
                    </a:solidFill>
                    <a:latin typeface="Arial"/>
                  </a:rPr>
                  <a:t>GPU  2</a:t>
                </a:r>
              </a:p>
            </p:txBody>
          </p:sp>
          <p:sp>
            <p:nvSpPr>
              <p:cNvPr id="31" name="Down Arrow 70">
                <a:extLst>
                  <a:ext uri="{FF2B5EF4-FFF2-40B4-BE49-F238E27FC236}">
                    <a16:creationId xmlns:a16="http://schemas.microsoft.com/office/drawing/2014/main" id="{ABE0EBBA-E2C4-7197-8A29-26D02648FBC2}"/>
                  </a:ext>
                </a:extLst>
              </p:cNvPr>
              <p:cNvSpPr/>
              <p:nvPr/>
            </p:nvSpPr>
            <p:spPr>
              <a:xfrm>
                <a:off x="1553302" y="1994889"/>
                <a:ext cx="499866" cy="2746950"/>
              </a:xfrm>
              <a:prstGeom prst="downArrow">
                <a:avLst/>
              </a:prstGeom>
              <a:solidFill>
                <a:srgbClr val="4F81BD"/>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defTabSz="685800">
                  <a:defRPr/>
                </a:pPr>
                <a:endParaRPr lang="en-US" sz="1350" kern="0">
                  <a:solidFill>
                    <a:srgbClr val="FFFFFF"/>
                  </a:solidFill>
                  <a:latin typeface="Arial"/>
                </a:endParaRPr>
              </a:p>
            </p:txBody>
          </p:sp>
          <p:pic>
            <p:nvPicPr>
              <p:cNvPr id="32" name="Picture 71">
                <a:extLst>
                  <a:ext uri="{FF2B5EF4-FFF2-40B4-BE49-F238E27FC236}">
                    <a16:creationId xmlns:a16="http://schemas.microsoft.com/office/drawing/2014/main" id="{C2507A82-0F87-1D0A-6F5A-BFEBE16DFBBC}"/>
                  </a:ext>
                </a:extLst>
              </p:cNvPr>
              <p:cNvPicPr>
                <a:picLocks noChangeAspect="1"/>
              </p:cNvPicPr>
              <p:nvPr/>
            </p:nvPicPr>
            <p:blipFill rotWithShape="1">
              <a:blip r:embed="rId6"/>
              <a:srcRect l="51721"/>
              <a:stretch/>
            </p:blipFill>
            <p:spPr>
              <a:xfrm rot="5400000">
                <a:off x="323051" y="2807617"/>
                <a:ext cx="1943721" cy="661377"/>
              </a:xfrm>
              <a:prstGeom prst="rect">
                <a:avLst/>
              </a:prstGeom>
            </p:spPr>
          </p:pic>
          <p:sp>
            <p:nvSpPr>
              <p:cNvPr id="33" name="Can 72">
                <a:extLst>
                  <a:ext uri="{FF2B5EF4-FFF2-40B4-BE49-F238E27FC236}">
                    <a16:creationId xmlns:a16="http://schemas.microsoft.com/office/drawing/2014/main" id="{ADCD2797-A5D8-97FF-7414-F9FC3B7E9CE1}"/>
                  </a:ext>
                </a:extLst>
              </p:cNvPr>
              <p:cNvSpPr/>
              <p:nvPr/>
            </p:nvSpPr>
            <p:spPr>
              <a:xfrm>
                <a:off x="1265382" y="1405283"/>
                <a:ext cx="632159" cy="544610"/>
              </a:xfrm>
              <a:prstGeom prst="can">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825" kern="0">
                    <a:solidFill>
                      <a:srgbClr val="FFFFFF"/>
                    </a:solidFill>
                    <a:latin typeface="Arial"/>
                  </a:rPr>
                  <a:t>64</a:t>
                </a:r>
              </a:p>
            </p:txBody>
          </p:sp>
          <p:sp>
            <p:nvSpPr>
              <p:cNvPr id="34" name="Rounded Rectangle 73">
                <a:extLst>
                  <a:ext uri="{FF2B5EF4-FFF2-40B4-BE49-F238E27FC236}">
                    <a16:creationId xmlns:a16="http://schemas.microsoft.com/office/drawing/2014/main" id="{B17AE3D2-A2D3-BC36-5066-B33062B6D254}"/>
                  </a:ext>
                </a:extLst>
              </p:cNvPr>
              <p:cNvSpPr/>
              <p:nvPr/>
            </p:nvSpPr>
            <p:spPr>
              <a:xfrm rot="16200000">
                <a:off x="1325484" y="2386494"/>
                <a:ext cx="955502" cy="406543"/>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kern="0" err="1">
                    <a:solidFill>
                      <a:srgbClr val="FFFFFF"/>
                    </a:solidFill>
                    <a:latin typeface="Arial"/>
                  </a:rPr>
                  <a:t>fprop</a:t>
                </a:r>
                <a:endParaRPr lang="en-US" sz="1350" kern="0">
                  <a:solidFill>
                    <a:srgbClr val="FFFFFF"/>
                  </a:solidFill>
                  <a:latin typeface="Arial"/>
                </a:endParaRPr>
              </a:p>
            </p:txBody>
          </p:sp>
          <p:sp>
            <p:nvSpPr>
              <p:cNvPr id="35" name="Rounded Rectangle 74">
                <a:extLst>
                  <a:ext uri="{FF2B5EF4-FFF2-40B4-BE49-F238E27FC236}">
                    <a16:creationId xmlns:a16="http://schemas.microsoft.com/office/drawing/2014/main" id="{72930AE7-5417-B5EF-6AF2-62AE2298BA15}"/>
                  </a:ext>
                </a:extLst>
              </p:cNvPr>
              <p:cNvSpPr/>
              <p:nvPr/>
            </p:nvSpPr>
            <p:spPr>
              <a:xfrm rot="16200000">
                <a:off x="1286405" y="3660737"/>
                <a:ext cx="1033660" cy="406543"/>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kern="0" err="1">
                    <a:solidFill>
                      <a:srgbClr val="FFFFFF"/>
                    </a:solidFill>
                    <a:latin typeface="Arial"/>
                  </a:rPr>
                  <a:t>bprop</a:t>
                </a:r>
                <a:endParaRPr lang="en-US" sz="1350" kern="0">
                  <a:solidFill>
                    <a:srgbClr val="FFFFFF"/>
                  </a:solidFill>
                  <a:latin typeface="Arial"/>
                </a:endParaRPr>
              </a:p>
            </p:txBody>
          </p:sp>
        </p:grpSp>
        <p:grpSp>
          <p:nvGrpSpPr>
            <p:cNvPr id="14" name="Group 53">
              <a:extLst>
                <a:ext uri="{FF2B5EF4-FFF2-40B4-BE49-F238E27FC236}">
                  <a16:creationId xmlns:a16="http://schemas.microsoft.com/office/drawing/2014/main" id="{2185542C-9577-739D-5E08-5601BB179922}"/>
                </a:ext>
              </a:extLst>
            </p:cNvPr>
            <p:cNvGrpSpPr/>
            <p:nvPr/>
          </p:nvGrpSpPr>
          <p:grpSpPr>
            <a:xfrm>
              <a:off x="4254500" y="1837295"/>
              <a:ext cx="1272240" cy="4723604"/>
              <a:chOff x="964223" y="1316978"/>
              <a:chExt cx="1272240" cy="4313712"/>
            </a:xfrm>
          </p:grpSpPr>
          <p:sp>
            <p:nvSpPr>
              <p:cNvPr id="24" name="Rounded Rectangle 63">
                <a:extLst>
                  <a:ext uri="{FF2B5EF4-FFF2-40B4-BE49-F238E27FC236}">
                    <a16:creationId xmlns:a16="http://schemas.microsoft.com/office/drawing/2014/main" id="{D22CB378-C440-CE76-160F-540E3802158F}"/>
                  </a:ext>
                </a:extLst>
              </p:cNvPr>
              <p:cNvSpPr/>
              <p:nvPr/>
            </p:nvSpPr>
            <p:spPr>
              <a:xfrm>
                <a:off x="1002922" y="1316978"/>
                <a:ext cx="1233541" cy="4313712"/>
              </a:xfrm>
              <a:prstGeom prst="roundRect">
                <a:avLst/>
              </a:prstGeom>
              <a:solidFill>
                <a:srgbClr val="9BBB59">
                  <a:lumMod val="60000"/>
                  <a:lumOff val="40000"/>
                </a:srgbClr>
              </a:solidFill>
              <a:ln w="25400" cap="flat" cmpd="sng" algn="ctr">
                <a:solidFill>
                  <a:srgbClr val="9BBB59">
                    <a:shade val="50000"/>
                  </a:srgbClr>
                </a:solidFill>
                <a:prstDash val="solid"/>
              </a:ln>
              <a:effectLst/>
            </p:spPr>
            <p:txBody>
              <a:bodyPr rtlCol="0" anchor="ctr"/>
              <a:lstStyle/>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r>
                  <a:rPr lang="en-US" sz="788" b="1" kern="0">
                    <a:solidFill>
                      <a:srgbClr val="FFFFFF"/>
                    </a:solidFill>
                    <a:latin typeface="Arial"/>
                  </a:rPr>
                  <a:t>GPU  3</a:t>
                </a:r>
              </a:p>
            </p:txBody>
          </p:sp>
          <p:sp>
            <p:nvSpPr>
              <p:cNvPr id="25" name="Down Arrow 64">
                <a:extLst>
                  <a:ext uri="{FF2B5EF4-FFF2-40B4-BE49-F238E27FC236}">
                    <a16:creationId xmlns:a16="http://schemas.microsoft.com/office/drawing/2014/main" id="{7AC22643-D48F-D0C1-D783-443D19C97FEB}"/>
                  </a:ext>
                </a:extLst>
              </p:cNvPr>
              <p:cNvSpPr/>
              <p:nvPr/>
            </p:nvSpPr>
            <p:spPr>
              <a:xfrm>
                <a:off x="1553302" y="1994889"/>
                <a:ext cx="499866" cy="2746950"/>
              </a:xfrm>
              <a:prstGeom prst="downArrow">
                <a:avLst/>
              </a:prstGeom>
              <a:solidFill>
                <a:srgbClr val="4F81BD"/>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defTabSz="685800">
                  <a:defRPr/>
                </a:pPr>
                <a:endParaRPr lang="en-US" sz="1350" kern="0">
                  <a:solidFill>
                    <a:srgbClr val="FFFFFF"/>
                  </a:solidFill>
                  <a:latin typeface="Arial"/>
                </a:endParaRPr>
              </a:p>
            </p:txBody>
          </p:sp>
          <p:pic>
            <p:nvPicPr>
              <p:cNvPr id="26" name="Picture 65">
                <a:extLst>
                  <a:ext uri="{FF2B5EF4-FFF2-40B4-BE49-F238E27FC236}">
                    <a16:creationId xmlns:a16="http://schemas.microsoft.com/office/drawing/2014/main" id="{15BC37B7-F08F-93B4-F2EE-946B12D32120}"/>
                  </a:ext>
                </a:extLst>
              </p:cNvPr>
              <p:cNvPicPr>
                <a:picLocks noChangeAspect="1"/>
              </p:cNvPicPr>
              <p:nvPr/>
            </p:nvPicPr>
            <p:blipFill rotWithShape="1">
              <a:blip r:embed="rId6"/>
              <a:srcRect l="51721"/>
              <a:stretch/>
            </p:blipFill>
            <p:spPr>
              <a:xfrm rot="5400000">
                <a:off x="323051" y="2807617"/>
                <a:ext cx="1943721" cy="661377"/>
              </a:xfrm>
              <a:prstGeom prst="rect">
                <a:avLst/>
              </a:prstGeom>
            </p:spPr>
          </p:pic>
          <p:sp>
            <p:nvSpPr>
              <p:cNvPr id="27" name="Can 66">
                <a:extLst>
                  <a:ext uri="{FF2B5EF4-FFF2-40B4-BE49-F238E27FC236}">
                    <a16:creationId xmlns:a16="http://schemas.microsoft.com/office/drawing/2014/main" id="{5DC0E046-79C2-2FCA-359C-4FB46C61C8CE}"/>
                  </a:ext>
                </a:extLst>
              </p:cNvPr>
              <p:cNvSpPr/>
              <p:nvPr/>
            </p:nvSpPr>
            <p:spPr>
              <a:xfrm>
                <a:off x="1265382" y="1405283"/>
                <a:ext cx="632159" cy="544610"/>
              </a:xfrm>
              <a:prstGeom prst="can">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825" kern="0">
                    <a:solidFill>
                      <a:srgbClr val="FFFFFF"/>
                    </a:solidFill>
                    <a:latin typeface="Arial"/>
                  </a:rPr>
                  <a:t>64</a:t>
                </a:r>
              </a:p>
            </p:txBody>
          </p:sp>
          <p:sp>
            <p:nvSpPr>
              <p:cNvPr id="28" name="Rounded Rectangle 67">
                <a:extLst>
                  <a:ext uri="{FF2B5EF4-FFF2-40B4-BE49-F238E27FC236}">
                    <a16:creationId xmlns:a16="http://schemas.microsoft.com/office/drawing/2014/main" id="{FA17F28F-0E03-AB86-9540-BF6967D2CF54}"/>
                  </a:ext>
                </a:extLst>
              </p:cNvPr>
              <p:cNvSpPr/>
              <p:nvPr/>
            </p:nvSpPr>
            <p:spPr>
              <a:xfrm rot="16200000">
                <a:off x="1325484" y="2386494"/>
                <a:ext cx="955502" cy="406543"/>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kern="0" err="1">
                    <a:solidFill>
                      <a:srgbClr val="FFFFFF"/>
                    </a:solidFill>
                    <a:latin typeface="Arial"/>
                  </a:rPr>
                  <a:t>fprop</a:t>
                </a:r>
                <a:endParaRPr lang="en-US" sz="1350" kern="0">
                  <a:solidFill>
                    <a:srgbClr val="FFFFFF"/>
                  </a:solidFill>
                  <a:latin typeface="Arial"/>
                </a:endParaRPr>
              </a:p>
            </p:txBody>
          </p:sp>
          <p:sp>
            <p:nvSpPr>
              <p:cNvPr id="29" name="Rounded Rectangle 68">
                <a:extLst>
                  <a:ext uri="{FF2B5EF4-FFF2-40B4-BE49-F238E27FC236}">
                    <a16:creationId xmlns:a16="http://schemas.microsoft.com/office/drawing/2014/main" id="{8A9B09A9-DFAB-B70D-808E-25ACEFA0AEB6}"/>
                  </a:ext>
                </a:extLst>
              </p:cNvPr>
              <p:cNvSpPr/>
              <p:nvPr/>
            </p:nvSpPr>
            <p:spPr>
              <a:xfrm rot="16200000">
                <a:off x="1286405" y="3660737"/>
                <a:ext cx="1033660" cy="406543"/>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kern="0" err="1">
                    <a:solidFill>
                      <a:srgbClr val="FFFFFF"/>
                    </a:solidFill>
                    <a:latin typeface="Arial"/>
                  </a:rPr>
                  <a:t>bprop</a:t>
                </a:r>
                <a:endParaRPr lang="en-US" sz="1350" kern="0">
                  <a:solidFill>
                    <a:srgbClr val="FFFFFF"/>
                  </a:solidFill>
                  <a:latin typeface="Arial"/>
                </a:endParaRPr>
              </a:p>
            </p:txBody>
          </p:sp>
        </p:grpSp>
        <p:sp>
          <p:nvSpPr>
            <p:cNvPr id="15" name="TextBox 54">
              <a:extLst>
                <a:ext uri="{FF2B5EF4-FFF2-40B4-BE49-F238E27FC236}">
                  <a16:creationId xmlns:a16="http://schemas.microsoft.com/office/drawing/2014/main" id="{90A1468F-F9EB-F43A-5498-6FB110FD5DCE}"/>
                </a:ext>
              </a:extLst>
            </p:cNvPr>
            <p:cNvSpPr txBox="1"/>
            <p:nvPr/>
          </p:nvSpPr>
          <p:spPr>
            <a:xfrm>
              <a:off x="6770960" y="3491211"/>
              <a:ext cx="569844" cy="824627"/>
            </a:xfrm>
            <a:prstGeom prst="rect">
              <a:avLst/>
            </a:prstGeom>
            <a:noFill/>
          </p:spPr>
          <p:txBody>
            <a:bodyPr wrap="square" rtlCol="0">
              <a:spAutoFit/>
            </a:bodyPr>
            <a:lstStyle/>
            <a:p>
              <a:pPr defTabSz="685800">
                <a:defRPr/>
              </a:pPr>
              <a:r>
                <a:rPr lang="en-US" sz="3000" kern="0">
                  <a:solidFill>
                    <a:sysClr val="windowText" lastClr="000000"/>
                  </a:solidFill>
                </a:rPr>
                <a:t>… </a:t>
              </a:r>
            </a:p>
          </p:txBody>
        </p:sp>
        <p:grpSp>
          <p:nvGrpSpPr>
            <p:cNvPr id="16" name="Group 55">
              <a:extLst>
                <a:ext uri="{FF2B5EF4-FFF2-40B4-BE49-F238E27FC236}">
                  <a16:creationId xmlns:a16="http://schemas.microsoft.com/office/drawing/2014/main" id="{D544E835-17B9-2300-DCC0-83C69CFC063B}"/>
                </a:ext>
              </a:extLst>
            </p:cNvPr>
            <p:cNvGrpSpPr/>
            <p:nvPr/>
          </p:nvGrpSpPr>
          <p:grpSpPr>
            <a:xfrm>
              <a:off x="9154869" y="1816699"/>
              <a:ext cx="1272240" cy="4723604"/>
              <a:chOff x="964223" y="1316978"/>
              <a:chExt cx="1272240" cy="4313712"/>
            </a:xfrm>
          </p:grpSpPr>
          <p:sp>
            <p:nvSpPr>
              <p:cNvPr id="18" name="Rounded Rectangle 57">
                <a:extLst>
                  <a:ext uri="{FF2B5EF4-FFF2-40B4-BE49-F238E27FC236}">
                    <a16:creationId xmlns:a16="http://schemas.microsoft.com/office/drawing/2014/main" id="{9D5B235E-21C5-3AAA-EC26-16CEE95444A2}"/>
                  </a:ext>
                </a:extLst>
              </p:cNvPr>
              <p:cNvSpPr/>
              <p:nvPr/>
            </p:nvSpPr>
            <p:spPr>
              <a:xfrm>
                <a:off x="1002922" y="1316978"/>
                <a:ext cx="1233541" cy="4313712"/>
              </a:xfrm>
              <a:prstGeom prst="roundRect">
                <a:avLst/>
              </a:prstGeom>
              <a:solidFill>
                <a:srgbClr val="9BBB59">
                  <a:lumMod val="60000"/>
                  <a:lumOff val="40000"/>
                </a:srgbClr>
              </a:solidFill>
              <a:ln w="25400" cap="flat" cmpd="sng" algn="ctr">
                <a:solidFill>
                  <a:srgbClr val="9BBB59">
                    <a:shade val="50000"/>
                  </a:srgbClr>
                </a:solidFill>
                <a:prstDash val="solid"/>
              </a:ln>
              <a:effectLst/>
            </p:spPr>
            <p:txBody>
              <a:bodyPr rtlCol="0" anchor="ctr"/>
              <a:lstStyle/>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endParaRPr lang="en-US" sz="788" b="1" kern="0">
                  <a:solidFill>
                    <a:srgbClr val="FFFFFF"/>
                  </a:solidFill>
                  <a:latin typeface="Arial"/>
                </a:endParaRPr>
              </a:p>
              <a:p>
                <a:pPr algn="ctr" defTabSz="685800">
                  <a:defRPr/>
                </a:pPr>
                <a:r>
                  <a:rPr lang="en-US" sz="788" b="1" kern="0">
                    <a:solidFill>
                      <a:srgbClr val="FFFFFF"/>
                    </a:solidFill>
                    <a:latin typeface="Arial"/>
                  </a:rPr>
                  <a:t>GPU  16</a:t>
                </a:r>
              </a:p>
            </p:txBody>
          </p:sp>
          <p:sp>
            <p:nvSpPr>
              <p:cNvPr id="19" name="Down Arrow 58">
                <a:extLst>
                  <a:ext uri="{FF2B5EF4-FFF2-40B4-BE49-F238E27FC236}">
                    <a16:creationId xmlns:a16="http://schemas.microsoft.com/office/drawing/2014/main" id="{ACB42818-3E96-D174-6867-C71F841BC5BD}"/>
                  </a:ext>
                </a:extLst>
              </p:cNvPr>
              <p:cNvSpPr/>
              <p:nvPr/>
            </p:nvSpPr>
            <p:spPr>
              <a:xfrm>
                <a:off x="1553302" y="1994889"/>
                <a:ext cx="499866" cy="2746950"/>
              </a:xfrm>
              <a:prstGeom prst="downArrow">
                <a:avLst/>
              </a:prstGeom>
              <a:solidFill>
                <a:srgbClr val="4F81BD"/>
              </a:solidFill>
              <a:ln w="38100" cap="flat" cmpd="sng" algn="ctr">
                <a:solidFill>
                  <a:srgbClr val="FFFFFF"/>
                </a:solidFill>
                <a:prstDash val="solid"/>
              </a:ln>
              <a:effectLst>
                <a:outerShdw blurRad="40000" dist="20000" dir="5400000" rotWithShape="0">
                  <a:srgbClr val="000000">
                    <a:alpha val="38000"/>
                  </a:srgbClr>
                </a:outerShdw>
              </a:effectLst>
            </p:spPr>
            <p:txBody>
              <a:bodyPr rtlCol="0" anchor="ctr"/>
              <a:lstStyle/>
              <a:p>
                <a:pPr algn="ctr" defTabSz="685800">
                  <a:defRPr/>
                </a:pPr>
                <a:endParaRPr lang="en-US" sz="1350" kern="0">
                  <a:solidFill>
                    <a:srgbClr val="FFFFFF"/>
                  </a:solidFill>
                  <a:latin typeface="Arial"/>
                </a:endParaRPr>
              </a:p>
            </p:txBody>
          </p:sp>
          <p:pic>
            <p:nvPicPr>
              <p:cNvPr id="20" name="Picture 59">
                <a:extLst>
                  <a:ext uri="{FF2B5EF4-FFF2-40B4-BE49-F238E27FC236}">
                    <a16:creationId xmlns:a16="http://schemas.microsoft.com/office/drawing/2014/main" id="{DA86EEF6-19A1-DE3C-B5F8-C750AB516296}"/>
                  </a:ext>
                </a:extLst>
              </p:cNvPr>
              <p:cNvPicPr>
                <a:picLocks noChangeAspect="1"/>
              </p:cNvPicPr>
              <p:nvPr/>
            </p:nvPicPr>
            <p:blipFill rotWithShape="1">
              <a:blip r:embed="rId6"/>
              <a:srcRect l="51721"/>
              <a:stretch/>
            </p:blipFill>
            <p:spPr>
              <a:xfrm rot="5400000">
                <a:off x="323051" y="2807617"/>
                <a:ext cx="1943721" cy="661377"/>
              </a:xfrm>
              <a:prstGeom prst="rect">
                <a:avLst/>
              </a:prstGeom>
            </p:spPr>
          </p:pic>
          <p:sp>
            <p:nvSpPr>
              <p:cNvPr id="21" name="Can 60">
                <a:extLst>
                  <a:ext uri="{FF2B5EF4-FFF2-40B4-BE49-F238E27FC236}">
                    <a16:creationId xmlns:a16="http://schemas.microsoft.com/office/drawing/2014/main" id="{408B6113-48B6-1902-BC51-D5D7DB71524E}"/>
                  </a:ext>
                </a:extLst>
              </p:cNvPr>
              <p:cNvSpPr/>
              <p:nvPr/>
            </p:nvSpPr>
            <p:spPr>
              <a:xfrm>
                <a:off x="1265382" y="1405283"/>
                <a:ext cx="632159" cy="544610"/>
              </a:xfrm>
              <a:prstGeom prst="can">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825" kern="0">
                    <a:solidFill>
                      <a:srgbClr val="FFFFFF"/>
                    </a:solidFill>
                    <a:latin typeface="Arial"/>
                  </a:rPr>
                  <a:t>64</a:t>
                </a:r>
              </a:p>
            </p:txBody>
          </p:sp>
          <p:sp>
            <p:nvSpPr>
              <p:cNvPr id="22" name="Rounded Rectangle 61">
                <a:extLst>
                  <a:ext uri="{FF2B5EF4-FFF2-40B4-BE49-F238E27FC236}">
                    <a16:creationId xmlns:a16="http://schemas.microsoft.com/office/drawing/2014/main" id="{B5FFB85D-B018-B0B1-8673-0CDD42B763A7}"/>
                  </a:ext>
                </a:extLst>
              </p:cNvPr>
              <p:cNvSpPr/>
              <p:nvPr/>
            </p:nvSpPr>
            <p:spPr>
              <a:xfrm rot="16200000">
                <a:off x="1325484" y="2386494"/>
                <a:ext cx="955502" cy="406543"/>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kern="0" err="1">
                    <a:solidFill>
                      <a:srgbClr val="FFFFFF"/>
                    </a:solidFill>
                    <a:latin typeface="Arial"/>
                  </a:rPr>
                  <a:t>fprop</a:t>
                </a:r>
                <a:endParaRPr lang="en-US" sz="1350" kern="0">
                  <a:solidFill>
                    <a:srgbClr val="FFFFFF"/>
                  </a:solidFill>
                  <a:latin typeface="Arial"/>
                </a:endParaRPr>
              </a:p>
            </p:txBody>
          </p:sp>
          <p:sp>
            <p:nvSpPr>
              <p:cNvPr id="23" name="Rounded Rectangle 62">
                <a:extLst>
                  <a:ext uri="{FF2B5EF4-FFF2-40B4-BE49-F238E27FC236}">
                    <a16:creationId xmlns:a16="http://schemas.microsoft.com/office/drawing/2014/main" id="{13FC5CDB-EB8A-10CA-FB5E-AE751CBBEF74}"/>
                  </a:ext>
                </a:extLst>
              </p:cNvPr>
              <p:cNvSpPr/>
              <p:nvPr/>
            </p:nvSpPr>
            <p:spPr>
              <a:xfrm rot="16200000">
                <a:off x="1286405" y="3660737"/>
                <a:ext cx="1033660" cy="406543"/>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kern="0" err="1">
                    <a:solidFill>
                      <a:srgbClr val="FFFFFF"/>
                    </a:solidFill>
                    <a:latin typeface="Arial"/>
                  </a:rPr>
                  <a:t>bprop</a:t>
                </a:r>
                <a:endParaRPr lang="en-US" sz="1350" kern="0">
                  <a:solidFill>
                    <a:srgbClr val="FFFFFF"/>
                  </a:solidFill>
                  <a:latin typeface="Arial"/>
                </a:endParaRPr>
              </a:p>
            </p:txBody>
          </p:sp>
        </p:grpSp>
        <p:sp>
          <p:nvSpPr>
            <p:cNvPr id="17" name="Rounded Rectangle 56">
              <a:extLst>
                <a:ext uri="{FF2B5EF4-FFF2-40B4-BE49-F238E27FC236}">
                  <a16:creationId xmlns:a16="http://schemas.microsoft.com/office/drawing/2014/main" id="{E9652E52-BBE3-652D-5AE1-FD0011F9D030}"/>
                </a:ext>
              </a:extLst>
            </p:cNvPr>
            <p:cNvSpPr/>
            <p:nvPr/>
          </p:nvSpPr>
          <p:spPr>
            <a:xfrm>
              <a:off x="1003122" y="5629932"/>
              <a:ext cx="9332369" cy="325644"/>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b="1" kern="0">
                  <a:solidFill>
                    <a:srgbClr val="FFFFFF"/>
                  </a:solidFill>
                  <a:latin typeface="Arial"/>
                </a:rPr>
                <a:t>Communicating &amp; syncing gradients</a:t>
              </a:r>
            </a:p>
          </p:txBody>
        </p:sp>
      </p:grpSp>
      <p:cxnSp>
        <p:nvCxnSpPr>
          <p:cNvPr id="42" name="Straight Arrow Connector 81">
            <a:extLst>
              <a:ext uri="{FF2B5EF4-FFF2-40B4-BE49-F238E27FC236}">
                <a16:creationId xmlns:a16="http://schemas.microsoft.com/office/drawing/2014/main" id="{F4488CDD-CF76-7F8D-275D-0E09B6C13BAF}"/>
              </a:ext>
            </a:extLst>
          </p:cNvPr>
          <p:cNvCxnSpPr>
            <a:cxnSpLocks/>
            <a:stCxn id="9" idx="1"/>
            <a:endCxn id="39" idx="1"/>
          </p:cNvCxnSpPr>
          <p:nvPr/>
        </p:nvCxnSpPr>
        <p:spPr>
          <a:xfrm flipH="1">
            <a:off x="4371090" y="1423720"/>
            <a:ext cx="1869425" cy="397677"/>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3" name="Straight Arrow Connector 82">
            <a:extLst>
              <a:ext uri="{FF2B5EF4-FFF2-40B4-BE49-F238E27FC236}">
                <a16:creationId xmlns:a16="http://schemas.microsoft.com/office/drawing/2014/main" id="{0B017CE9-D24A-45C3-83F1-0ED1A129EAD2}"/>
              </a:ext>
            </a:extLst>
          </p:cNvPr>
          <p:cNvCxnSpPr>
            <a:cxnSpLocks/>
            <a:stCxn id="9" idx="1"/>
            <a:endCxn id="33" idx="1"/>
          </p:cNvCxnSpPr>
          <p:nvPr/>
        </p:nvCxnSpPr>
        <p:spPr>
          <a:xfrm flipH="1">
            <a:off x="5191881" y="1423720"/>
            <a:ext cx="1048634" cy="406228"/>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4" name="Straight Arrow Connector 83">
            <a:extLst>
              <a:ext uri="{FF2B5EF4-FFF2-40B4-BE49-F238E27FC236}">
                <a16:creationId xmlns:a16="http://schemas.microsoft.com/office/drawing/2014/main" id="{4956F58F-4D2B-A7E3-9BC8-EDCFCE1BA633}"/>
              </a:ext>
            </a:extLst>
          </p:cNvPr>
          <p:cNvCxnSpPr>
            <a:cxnSpLocks/>
            <a:stCxn id="9" idx="1"/>
            <a:endCxn id="27" idx="1"/>
          </p:cNvCxnSpPr>
          <p:nvPr/>
        </p:nvCxnSpPr>
        <p:spPr>
          <a:xfrm flipH="1">
            <a:off x="6031018" y="1423720"/>
            <a:ext cx="209497" cy="420065"/>
          </a:xfrm>
          <a:prstGeom prst="straightConnector1">
            <a:avLst/>
          </a:prstGeom>
          <a:noFill/>
          <a:ln w="9525" cap="flat" cmpd="sng" algn="ctr">
            <a:solidFill>
              <a:srgbClr val="4F81BD">
                <a:shade val="95000"/>
                <a:satMod val="105000"/>
              </a:srgbClr>
            </a:solidFill>
            <a:prstDash val="solid"/>
            <a:tailEnd type="triangle"/>
          </a:ln>
          <a:effectLst/>
        </p:spPr>
      </p:cxnSp>
      <p:cxnSp>
        <p:nvCxnSpPr>
          <p:cNvPr id="45" name="Straight Arrow Connector 84">
            <a:extLst>
              <a:ext uri="{FF2B5EF4-FFF2-40B4-BE49-F238E27FC236}">
                <a16:creationId xmlns:a16="http://schemas.microsoft.com/office/drawing/2014/main" id="{4CA8ABFA-0D7A-9C29-1C76-985D4BACD96F}"/>
              </a:ext>
            </a:extLst>
          </p:cNvPr>
          <p:cNvCxnSpPr>
            <a:cxnSpLocks/>
            <a:stCxn id="9" idx="3"/>
            <a:endCxn id="21" idx="1"/>
          </p:cNvCxnSpPr>
          <p:nvPr/>
        </p:nvCxnSpPr>
        <p:spPr>
          <a:xfrm>
            <a:off x="6818570" y="1423720"/>
            <a:ext cx="1627745" cy="406228"/>
          </a:xfrm>
          <a:prstGeom prst="straightConnector1">
            <a:avLst/>
          </a:prstGeom>
          <a:noFill/>
          <a:ln w="9525" cap="flat" cmpd="sng" algn="ctr">
            <a:solidFill>
              <a:srgbClr val="4F81BD">
                <a:shade val="95000"/>
                <a:satMod val="105000"/>
              </a:srgbClr>
            </a:solidFill>
            <a:prstDash val="solid"/>
            <a:tailEnd type="triangle"/>
          </a:ln>
          <a:effectLst/>
        </p:spPr>
      </p:cxnSp>
    </p:spTree>
    <p:extLst>
      <p:ext uri="{BB962C8B-B14F-4D97-AF65-F5344CB8AC3E}">
        <p14:creationId xmlns:p14="http://schemas.microsoft.com/office/powerpoint/2010/main" val="38815898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D6F47C-A9A8-DB9A-EC04-34862FE91651}"/>
              </a:ext>
            </a:extLst>
          </p:cNvPr>
          <p:cNvSpPr>
            <a:spLocks noGrp="1"/>
          </p:cNvSpPr>
          <p:nvPr>
            <p:ph type="title"/>
          </p:nvPr>
        </p:nvSpPr>
        <p:spPr/>
        <p:txBody>
          <a:bodyPr/>
          <a:lstStyle/>
          <a:p>
            <a:r>
              <a:rPr lang="en-US" altLang="zh-CN"/>
              <a:t>Key operator: </a:t>
            </a:r>
            <a:r>
              <a:rPr lang="en-US" altLang="zh-CN" err="1"/>
              <a:t>allreduce</a:t>
            </a:r>
            <a:r>
              <a:rPr lang="en-US" altLang="zh-CN"/>
              <a:t> </a:t>
            </a:r>
            <a:endParaRPr kumimoji="1" lang="zh-CN" altLang="en-US"/>
          </a:p>
        </p:txBody>
      </p:sp>
      <p:sp>
        <p:nvSpPr>
          <p:cNvPr id="4" name="灯片编号占位符 3">
            <a:extLst>
              <a:ext uri="{FF2B5EF4-FFF2-40B4-BE49-F238E27FC236}">
                <a16:creationId xmlns:a16="http://schemas.microsoft.com/office/drawing/2014/main" id="{6EB85B38-898C-D2AD-E750-26DE364464A1}"/>
              </a:ext>
            </a:extLst>
          </p:cNvPr>
          <p:cNvSpPr>
            <a:spLocks noGrp="1"/>
          </p:cNvSpPr>
          <p:nvPr>
            <p:ph type="sldNum" sz="quarter" idx="12"/>
          </p:nvPr>
        </p:nvSpPr>
        <p:spPr/>
        <p:txBody>
          <a:bodyPr/>
          <a:lstStyle/>
          <a:p>
            <a:fld id="{ADE361C3-C043-4A6E-BDCE-8DA1E7D90A3B}" type="slidenum">
              <a:rPr lang="zh-CN" altLang="en-US" smtClean="0"/>
              <a:pPr/>
              <a:t>123</a:t>
            </a:fld>
            <a:endParaRPr lang="zh-CN" altLang="en-US"/>
          </a:p>
        </p:txBody>
      </p:sp>
      <p:sp>
        <p:nvSpPr>
          <p:cNvPr id="5" name="Rounded Rectangle 95">
            <a:extLst>
              <a:ext uri="{FF2B5EF4-FFF2-40B4-BE49-F238E27FC236}">
                <a16:creationId xmlns:a16="http://schemas.microsoft.com/office/drawing/2014/main" id="{C685356B-3C5D-DEF2-C3F6-2AA4852F35EB}"/>
              </a:ext>
            </a:extLst>
          </p:cNvPr>
          <p:cNvSpPr/>
          <p:nvPr/>
        </p:nvSpPr>
        <p:spPr>
          <a:xfrm>
            <a:off x="2525041" y="2519016"/>
            <a:ext cx="2068049" cy="1396228"/>
          </a:xfrm>
          <a:prstGeom prst="roundRect">
            <a:avLst/>
          </a:prstGeom>
          <a:solidFill>
            <a:srgbClr val="9BBB59">
              <a:lumMod val="60000"/>
              <a:lumOff val="40000"/>
            </a:srgbClr>
          </a:solidFill>
          <a:ln w="25400" cap="flat" cmpd="sng" algn="ctr">
            <a:solidFill>
              <a:srgbClr val="9BBB59">
                <a:shade val="50000"/>
              </a:srgbClr>
            </a:solidFill>
            <a:prstDash val="solid"/>
          </a:ln>
          <a:effectLst/>
        </p:spPr>
        <p:txBody>
          <a:bodyPr rtlCol="0" anchor="ctr"/>
          <a:lstStyle/>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r>
              <a:rPr lang="en-US" sz="1500" b="1">
                <a:solidFill>
                  <a:srgbClr val="FFFFFF"/>
                </a:solidFill>
              </a:rPr>
              <a:t>GPU 2</a:t>
            </a:r>
            <a:endParaRPr lang="en-US" sz="1500" b="1" kern="0">
              <a:solidFill>
                <a:srgbClr val="FFFFFF"/>
              </a:solidFill>
              <a:latin typeface="Arial"/>
            </a:endParaRPr>
          </a:p>
        </p:txBody>
      </p:sp>
      <p:sp>
        <p:nvSpPr>
          <p:cNvPr id="6" name="Rounded Rectangle 96">
            <a:extLst>
              <a:ext uri="{FF2B5EF4-FFF2-40B4-BE49-F238E27FC236}">
                <a16:creationId xmlns:a16="http://schemas.microsoft.com/office/drawing/2014/main" id="{2216967C-885B-13F5-3586-C151D34CA01F}"/>
              </a:ext>
            </a:extLst>
          </p:cNvPr>
          <p:cNvSpPr/>
          <p:nvPr/>
        </p:nvSpPr>
        <p:spPr>
          <a:xfrm>
            <a:off x="4727482" y="2531130"/>
            <a:ext cx="2068049" cy="1396228"/>
          </a:xfrm>
          <a:prstGeom prst="roundRect">
            <a:avLst/>
          </a:prstGeom>
          <a:solidFill>
            <a:srgbClr val="9BBB59">
              <a:lumMod val="60000"/>
              <a:lumOff val="40000"/>
            </a:srgbClr>
          </a:solidFill>
          <a:ln w="25400" cap="flat" cmpd="sng" algn="ctr">
            <a:solidFill>
              <a:srgbClr val="9BBB59">
                <a:shade val="50000"/>
              </a:srgbClr>
            </a:solidFill>
            <a:prstDash val="solid"/>
          </a:ln>
          <a:effectLst/>
        </p:spPr>
        <p:txBody>
          <a:bodyPr rtlCol="0" anchor="ctr"/>
          <a:lstStyle/>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r>
              <a:rPr lang="en-US" sz="1500" b="1">
                <a:solidFill>
                  <a:srgbClr val="FFFFFF"/>
                </a:solidFill>
              </a:rPr>
              <a:t>GPU 3</a:t>
            </a:r>
            <a:endParaRPr lang="en-US" sz="1500" b="1" kern="0">
              <a:solidFill>
                <a:srgbClr val="FFFFFF"/>
              </a:solidFill>
              <a:latin typeface="Arial"/>
            </a:endParaRPr>
          </a:p>
        </p:txBody>
      </p:sp>
      <p:sp>
        <p:nvSpPr>
          <p:cNvPr id="7" name="Rounded Rectangle 97">
            <a:extLst>
              <a:ext uri="{FF2B5EF4-FFF2-40B4-BE49-F238E27FC236}">
                <a16:creationId xmlns:a16="http://schemas.microsoft.com/office/drawing/2014/main" id="{54A5222F-4B64-7258-A9F6-096D91ACD660}"/>
              </a:ext>
            </a:extLst>
          </p:cNvPr>
          <p:cNvSpPr/>
          <p:nvPr/>
        </p:nvSpPr>
        <p:spPr>
          <a:xfrm>
            <a:off x="6902434" y="2531130"/>
            <a:ext cx="2068049" cy="1396228"/>
          </a:xfrm>
          <a:prstGeom prst="roundRect">
            <a:avLst/>
          </a:prstGeom>
          <a:solidFill>
            <a:srgbClr val="9BBB59">
              <a:lumMod val="60000"/>
              <a:lumOff val="40000"/>
            </a:srgbClr>
          </a:solidFill>
          <a:ln w="25400" cap="flat" cmpd="sng" algn="ctr">
            <a:solidFill>
              <a:srgbClr val="9BBB59">
                <a:shade val="50000"/>
              </a:srgbClr>
            </a:solidFill>
            <a:prstDash val="solid"/>
          </a:ln>
          <a:effectLst/>
        </p:spPr>
        <p:txBody>
          <a:bodyPr rtlCol="0" anchor="ctr"/>
          <a:lstStyle/>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r>
              <a:rPr lang="en-US" sz="1500" b="1">
                <a:solidFill>
                  <a:srgbClr val="FFFFFF"/>
                </a:solidFill>
              </a:rPr>
              <a:t>GPU 4</a:t>
            </a:r>
            <a:endParaRPr lang="en-US" sz="1500" b="1" kern="0">
              <a:solidFill>
                <a:srgbClr val="FFFFFF"/>
              </a:solidFill>
              <a:latin typeface="Arial"/>
            </a:endParaRPr>
          </a:p>
        </p:txBody>
      </p:sp>
      <p:cxnSp>
        <p:nvCxnSpPr>
          <p:cNvPr id="8" name="Straight Arrow Connector 81">
            <a:extLst>
              <a:ext uri="{FF2B5EF4-FFF2-40B4-BE49-F238E27FC236}">
                <a16:creationId xmlns:a16="http://schemas.microsoft.com/office/drawing/2014/main" id="{1440814B-4F42-9130-2BED-E87FB14CBC04}"/>
              </a:ext>
            </a:extLst>
          </p:cNvPr>
          <p:cNvCxnSpPr>
            <a:cxnSpLocks/>
            <a:stCxn id="14" idx="2"/>
            <a:endCxn id="15" idx="0"/>
          </p:cNvCxnSpPr>
          <p:nvPr/>
        </p:nvCxnSpPr>
        <p:spPr>
          <a:xfrm flipH="1">
            <a:off x="1412082" y="2103688"/>
            <a:ext cx="3531877" cy="397883"/>
          </a:xfrm>
          <a:prstGeom prst="straightConnector1">
            <a:avLst/>
          </a:prstGeom>
          <a:noFill/>
          <a:ln w="38100" cap="flat" cmpd="sng" algn="ctr">
            <a:solidFill>
              <a:srgbClr val="4F81BD">
                <a:shade val="95000"/>
                <a:satMod val="105000"/>
              </a:srgbClr>
            </a:solidFill>
            <a:prstDash val="solid"/>
            <a:tailEnd type="triangle"/>
          </a:ln>
          <a:effectLst/>
        </p:spPr>
      </p:cxnSp>
      <p:cxnSp>
        <p:nvCxnSpPr>
          <p:cNvPr id="9" name="Straight Arrow Connector 82">
            <a:extLst>
              <a:ext uri="{FF2B5EF4-FFF2-40B4-BE49-F238E27FC236}">
                <a16:creationId xmlns:a16="http://schemas.microsoft.com/office/drawing/2014/main" id="{46FF4243-69E3-7C25-9FFE-99619EF885B2}"/>
              </a:ext>
            </a:extLst>
          </p:cNvPr>
          <p:cNvCxnSpPr>
            <a:cxnSpLocks/>
            <a:stCxn id="14" idx="2"/>
            <a:endCxn id="5" idx="0"/>
          </p:cNvCxnSpPr>
          <p:nvPr/>
        </p:nvCxnSpPr>
        <p:spPr>
          <a:xfrm flipH="1">
            <a:off x="3559066" y="2103688"/>
            <a:ext cx="1384893" cy="415328"/>
          </a:xfrm>
          <a:prstGeom prst="straightConnector1">
            <a:avLst/>
          </a:prstGeom>
          <a:noFill/>
          <a:ln w="38100" cap="flat" cmpd="sng" algn="ctr">
            <a:solidFill>
              <a:srgbClr val="4F81BD">
                <a:shade val="95000"/>
                <a:satMod val="105000"/>
              </a:srgbClr>
            </a:solidFill>
            <a:prstDash val="solid"/>
            <a:tailEnd type="triangle"/>
          </a:ln>
          <a:effectLst/>
        </p:spPr>
      </p:cxnSp>
      <p:cxnSp>
        <p:nvCxnSpPr>
          <p:cNvPr id="10" name="Straight Arrow Connector 83">
            <a:extLst>
              <a:ext uri="{FF2B5EF4-FFF2-40B4-BE49-F238E27FC236}">
                <a16:creationId xmlns:a16="http://schemas.microsoft.com/office/drawing/2014/main" id="{40805E12-D358-1CBF-36C4-EFDA5C7CB356}"/>
              </a:ext>
            </a:extLst>
          </p:cNvPr>
          <p:cNvCxnSpPr>
            <a:cxnSpLocks/>
            <a:stCxn id="14" idx="2"/>
            <a:endCxn id="6" idx="0"/>
          </p:cNvCxnSpPr>
          <p:nvPr/>
        </p:nvCxnSpPr>
        <p:spPr>
          <a:xfrm>
            <a:off x="4943959" y="2103688"/>
            <a:ext cx="817548" cy="427442"/>
          </a:xfrm>
          <a:prstGeom prst="straightConnector1">
            <a:avLst/>
          </a:prstGeom>
          <a:noFill/>
          <a:ln w="38100" cap="flat" cmpd="sng" algn="ctr">
            <a:solidFill>
              <a:srgbClr val="4F81BD">
                <a:shade val="95000"/>
                <a:satMod val="105000"/>
              </a:srgbClr>
            </a:solidFill>
            <a:prstDash val="solid"/>
            <a:tailEnd type="triangle"/>
          </a:ln>
          <a:effectLst/>
        </p:spPr>
      </p:cxnSp>
      <p:cxnSp>
        <p:nvCxnSpPr>
          <p:cNvPr id="11" name="Straight Arrow Connector 84">
            <a:extLst>
              <a:ext uri="{FF2B5EF4-FFF2-40B4-BE49-F238E27FC236}">
                <a16:creationId xmlns:a16="http://schemas.microsoft.com/office/drawing/2014/main" id="{51565BC6-85B1-0F2E-8DBE-A755BD56FAAF}"/>
              </a:ext>
            </a:extLst>
          </p:cNvPr>
          <p:cNvCxnSpPr>
            <a:cxnSpLocks/>
            <a:stCxn id="14" idx="2"/>
            <a:endCxn id="7" idx="0"/>
          </p:cNvCxnSpPr>
          <p:nvPr/>
        </p:nvCxnSpPr>
        <p:spPr>
          <a:xfrm>
            <a:off x="4943959" y="2103688"/>
            <a:ext cx="2992499" cy="427442"/>
          </a:xfrm>
          <a:prstGeom prst="straightConnector1">
            <a:avLst/>
          </a:prstGeom>
          <a:noFill/>
          <a:ln w="38100" cap="flat" cmpd="sng" algn="ctr">
            <a:solidFill>
              <a:srgbClr val="4F81BD">
                <a:shade val="95000"/>
                <a:satMod val="105000"/>
              </a:srgbClr>
            </a:solidFill>
            <a:prstDash val="solid"/>
            <a:tailEnd type="triangle"/>
          </a:ln>
          <a:effectLst/>
        </p:spPr>
      </p:cxnSp>
      <p:grpSp>
        <p:nvGrpSpPr>
          <p:cNvPr id="12" name="Group 5">
            <a:extLst>
              <a:ext uri="{FF2B5EF4-FFF2-40B4-BE49-F238E27FC236}">
                <a16:creationId xmlns:a16="http://schemas.microsoft.com/office/drawing/2014/main" id="{B2AE6F11-5BAB-8401-1EAD-30F86D72A261}"/>
              </a:ext>
            </a:extLst>
          </p:cNvPr>
          <p:cNvGrpSpPr/>
          <p:nvPr/>
        </p:nvGrpSpPr>
        <p:grpSpPr>
          <a:xfrm>
            <a:off x="2893981" y="1025244"/>
            <a:ext cx="3356039" cy="1078444"/>
            <a:chOff x="515707" y="5420075"/>
            <a:chExt cx="4474719" cy="1437925"/>
          </a:xfrm>
        </p:grpSpPr>
        <p:pic>
          <p:nvPicPr>
            <p:cNvPr id="13" name="Picture 44">
              <a:extLst>
                <a:ext uri="{FF2B5EF4-FFF2-40B4-BE49-F238E27FC236}">
                  <a16:creationId xmlns:a16="http://schemas.microsoft.com/office/drawing/2014/main" id="{FF31095C-8223-E045-8AF1-F9D8031AF343}"/>
                </a:ext>
              </a:extLst>
            </p:cNvPr>
            <p:cNvPicPr>
              <a:picLocks noChangeAspect="1"/>
            </p:cNvPicPr>
            <p:nvPr/>
          </p:nvPicPr>
          <p:blipFill>
            <a:blip r:embed="rId2"/>
            <a:stretch>
              <a:fillRect/>
            </a:stretch>
          </p:blipFill>
          <p:spPr>
            <a:xfrm>
              <a:off x="515707" y="5572060"/>
              <a:ext cx="4474719" cy="1160113"/>
            </a:xfrm>
            <a:prstGeom prst="rect">
              <a:avLst/>
            </a:prstGeom>
          </p:spPr>
        </p:pic>
        <p:sp>
          <p:nvSpPr>
            <p:cNvPr id="14" name="Rectangle 45">
              <a:extLst>
                <a:ext uri="{FF2B5EF4-FFF2-40B4-BE49-F238E27FC236}">
                  <a16:creationId xmlns:a16="http://schemas.microsoft.com/office/drawing/2014/main" id="{7943C3FE-CC30-6B9D-73C9-645E48629E5C}"/>
                </a:ext>
              </a:extLst>
            </p:cNvPr>
            <p:cNvSpPr/>
            <p:nvPr/>
          </p:nvSpPr>
          <p:spPr>
            <a:xfrm>
              <a:off x="2861554" y="5420075"/>
              <a:ext cx="774916" cy="143792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grpSp>
      <p:sp>
        <p:nvSpPr>
          <p:cNvPr id="15" name="Rounded Rectangle 85">
            <a:extLst>
              <a:ext uri="{FF2B5EF4-FFF2-40B4-BE49-F238E27FC236}">
                <a16:creationId xmlns:a16="http://schemas.microsoft.com/office/drawing/2014/main" id="{18A7F813-1E93-90A0-E7B0-926DA440A328}"/>
              </a:ext>
            </a:extLst>
          </p:cNvPr>
          <p:cNvSpPr/>
          <p:nvPr/>
        </p:nvSpPr>
        <p:spPr>
          <a:xfrm>
            <a:off x="430012" y="2501571"/>
            <a:ext cx="1964141" cy="1396228"/>
          </a:xfrm>
          <a:prstGeom prst="roundRect">
            <a:avLst/>
          </a:prstGeom>
          <a:solidFill>
            <a:srgbClr val="9BBB59">
              <a:lumMod val="60000"/>
              <a:lumOff val="40000"/>
            </a:srgbClr>
          </a:solidFill>
          <a:ln w="25400" cap="flat" cmpd="sng" algn="ctr">
            <a:solidFill>
              <a:srgbClr val="9BBB59">
                <a:shade val="50000"/>
              </a:srgbClr>
            </a:solidFill>
            <a:prstDash val="solid"/>
          </a:ln>
          <a:effectLst/>
        </p:spPr>
        <p:txBody>
          <a:bodyPr rtlCol="0" anchor="ctr"/>
          <a:lstStyle/>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endParaRPr lang="en-US" sz="1500" b="1">
              <a:solidFill>
                <a:srgbClr val="FFFFFF"/>
              </a:solidFill>
            </a:endParaRPr>
          </a:p>
          <a:p>
            <a:pPr algn="ctr" defTabSz="685800">
              <a:defRPr/>
            </a:pPr>
            <a:r>
              <a:rPr lang="en-US" sz="1500" b="1">
                <a:solidFill>
                  <a:srgbClr val="FFFFFF"/>
                </a:solidFill>
              </a:rPr>
              <a:t>GPU 1</a:t>
            </a:r>
            <a:endParaRPr lang="en-US" sz="1500" b="1" kern="0">
              <a:solidFill>
                <a:srgbClr val="FFFFFF"/>
              </a:solidFill>
              <a:latin typeface="Arial"/>
            </a:endParaRPr>
          </a:p>
        </p:txBody>
      </p:sp>
      <p:pic>
        <p:nvPicPr>
          <p:cNvPr id="16" name="Picture 24">
            <a:extLst>
              <a:ext uri="{FF2B5EF4-FFF2-40B4-BE49-F238E27FC236}">
                <a16:creationId xmlns:a16="http://schemas.microsoft.com/office/drawing/2014/main" id="{80E5D11B-95BB-2D17-6CA1-A86C77C6E8E1}"/>
              </a:ext>
            </a:extLst>
          </p:cNvPr>
          <p:cNvPicPr>
            <a:picLocks noChangeAspect="1"/>
          </p:cNvPicPr>
          <p:nvPr/>
        </p:nvPicPr>
        <p:blipFill>
          <a:blip r:embed="rId3"/>
          <a:stretch>
            <a:fillRect/>
          </a:stretch>
        </p:blipFill>
        <p:spPr>
          <a:xfrm>
            <a:off x="672255" y="2681330"/>
            <a:ext cx="1479654" cy="830418"/>
          </a:xfrm>
          <a:prstGeom prst="rect">
            <a:avLst/>
          </a:prstGeom>
        </p:spPr>
      </p:pic>
      <p:pic>
        <p:nvPicPr>
          <p:cNvPr id="17" name="Picture 25">
            <a:extLst>
              <a:ext uri="{FF2B5EF4-FFF2-40B4-BE49-F238E27FC236}">
                <a16:creationId xmlns:a16="http://schemas.microsoft.com/office/drawing/2014/main" id="{AB68C8D6-7EEE-2876-DE50-2E265B46FF57}"/>
              </a:ext>
            </a:extLst>
          </p:cNvPr>
          <p:cNvPicPr>
            <a:picLocks noChangeAspect="1"/>
          </p:cNvPicPr>
          <p:nvPr/>
        </p:nvPicPr>
        <p:blipFill>
          <a:blip r:embed="rId4"/>
          <a:stretch>
            <a:fillRect/>
          </a:stretch>
        </p:blipFill>
        <p:spPr>
          <a:xfrm>
            <a:off x="2709774" y="2647358"/>
            <a:ext cx="1698582" cy="898361"/>
          </a:xfrm>
          <a:prstGeom prst="rect">
            <a:avLst/>
          </a:prstGeom>
        </p:spPr>
      </p:pic>
      <p:pic>
        <p:nvPicPr>
          <p:cNvPr id="18" name="Picture 26">
            <a:extLst>
              <a:ext uri="{FF2B5EF4-FFF2-40B4-BE49-F238E27FC236}">
                <a16:creationId xmlns:a16="http://schemas.microsoft.com/office/drawing/2014/main" id="{108FACAD-D630-1742-EB34-162FC977D3E8}"/>
              </a:ext>
            </a:extLst>
          </p:cNvPr>
          <p:cNvPicPr>
            <a:picLocks noChangeAspect="1"/>
          </p:cNvPicPr>
          <p:nvPr/>
        </p:nvPicPr>
        <p:blipFill>
          <a:blip r:embed="rId5"/>
          <a:stretch>
            <a:fillRect/>
          </a:stretch>
        </p:blipFill>
        <p:spPr>
          <a:xfrm>
            <a:off x="4857256" y="2646196"/>
            <a:ext cx="1804272" cy="898361"/>
          </a:xfrm>
          <a:prstGeom prst="rect">
            <a:avLst/>
          </a:prstGeom>
        </p:spPr>
      </p:pic>
      <p:pic>
        <p:nvPicPr>
          <p:cNvPr id="19" name="Picture 27">
            <a:extLst>
              <a:ext uri="{FF2B5EF4-FFF2-40B4-BE49-F238E27FC236}">
                <a16:creationId xmlns:a16="http://schemas.microsoft.com/office/drawing/2014/main" id="{B16EAFEA-1EF7-DDC2-7F69-1A7D0598BC44}"/>
              </a:ext>
            </a:extLst>
          </p:cNvPr>
          <p:cNvPicPr>
            <a:picLocks noChangeAspect="1"/>
          </p:cNvPicPr>
          <p:nvPr/>
        </p:nvPicPr>
        <p:blipFill>
          <a:blip r:embed="rId6"/>
          <a:stretch>
            <a:fillRect/>
          </a:stretch>
        </p:blipFill>
        <p:spPr>
          <a:xfrm>
            <a:off x="7019223" y="2683942"/>
            <a:ext cx="1834469" cy="860615"/>
          </a:xfrm>
          <a:prstGeom prst="rect">
            <a:avLst/>
          </a:prstGeom>
        </p:spPr>
      </p:pic>
      <p:pic>
        <p:nvPicPr>
          <p:cNvPr id="20" name="Picture 37">
            <a:extLst>
              <a:ext uri="{FF2B5EF4-FFF2-40B4-BE49-F238E27FC236}">
                <a16:creationId xmlns:a16="http://schemas.microsoft.com/office/drawing/2014/main" id="{28A333EF-C87F-DB93-91F5-2B4A1E167ABF}"/>
              </a:ext>
            </a:extLst>
          </p:cNvPr>
          <p:cNvPicPr>
            <a:picLocks noChangeAspect="1"/>
          </p:cNvPicPr>
          <p:nvPr/>
        </p:nvPicPr>
        <p:blipFill>
          <a:blip r:embed="rId7"/>
          <a:stretch>
            <a:fillRect/>
          </a:stretch>
        </p:blipFill>
        <p:spPr>
          <a:xfrm>
            <a:off x="2649277" y="4354800"/>
            <a:ext cx="4048125" cy="1000125"/>
          </a:xfrm>
          <a:prstGeom prst="rect">
            <a:avLst/>
          </a:prstGeom>
        </p:spPr>
      </p:pic>
      <p:sp>
        <p:nvSpPr>
          <p:cNvPr id="21" name="Rounded Rectangle 98">
            <a:extLst>
              <a:ext uri="{FF2B5EF4-FFF2-40B4-BE49-F238E27FC236}">
                <a16:creationId xmlns:a16="http://schemas.microsoft.com/office/drawing/2014/main" id="{44BAD15C-ED61-6430-65C1-0C801F75A5FC}"/>
              </a:ext>
            </a:extLst>
          </p:cNvPr>
          <p:cNvSpPr/>
          <p:nvPr/>
        </p:nvSpPr>
        <p:spPr>
          <a:xfrm>
            <a:off x="430012" y="4055700"/>
            <a:ext cx="8531388" cy="239982"/>
          </a:xfrm>
          <a:prstGeom prst="roundRect">
            <a:avLst/>
          </a:prstGeom>
          <a:solidFill>
            <a:srgbClr val="4F81BD"/>
          </a:solidFill>
          <a:ln w="25400" cap="flat" cmpd="sng" algn="ctr">
            <a:solidFill>
              <a:srgbClr val="4F81BD">
                <a:shade val="50000"/>
              </a:srgbClr>
            </a:solidFill>
            <a:prstDash val="solid"/>
          </a:ln>
          <a:effectLst/>
        </p:spPr>
        <p:txBody>
          <a:bodyPr rtlCol="0" anchor="ctr"/>
          <a:lstStyle/>
          <a:p>
            <a:pPr algn="ctr" defTabSz="685800">
              <a:defRPr/>
            </a:pPr>
            <a:r>
              <a:rPr lang="en-US" sz="1350" b="1" kern="0">
                <a:solidFill>
                  <a:srgbClr val="FFFFFF"/>
                </a:solidFill>
                <a:latin typeface="Arial"/>
              </a:rPr>
              <a:t>ALLREDUCE</a:t>
            </a:r>
          </a:p>
        </p:txBody>
      </p:sp>
      <p:sp>
        <p:nvSpPr>
          <p:cNvPr id="22" name="Rounded Rectangle 99">
            <a:extLst>
              <a:ext uri="{FF2B5EF4-FFF2-40B4-BE49-F238E27FC236}">
                <a16:creationId xmlns:a16="http://schemas.microsoft.com/office/drawing/2014/main" id="{1EC1B935-A3C0-6354-CA84-6AD111821F9A}"/>
              </a:ext>
            </a:extLst>
          </p:cNvPr>
          <p:cNvSpPr/>
          <p:nvPr/>
        </p:nvSpPr>
        <p:spPr>
          <a:xfrm>
            <a:off x="4134862" y="4398074"/>
            <a:ext cx="2660669" cy="913577"/>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685800">
              <a:defRPr/>
            </a:pPr>
            <a:endParaRPr lang="en-US" sz="1350" b="1" kern="0">
              <a:solidFill>
                <a:srgbClr val="FFFFFF"/>
              </a:solidFill>
              <a:latin typeface="Arial"/>
            </a:endParaRPr>
          </a:p>
        </p:txBody>
      </p:sp>
    </p:spTree>
    <p:extLst>
      <p:ext uri="{BB962C8B-B14F-4D97-AF65-F5344CB8AC3E}">
        <p14:creationId xmlns:p14="http://schemas.microsoft.com/office/powerpoint/2010/main" val="361718676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D42FF1-F493-947D-63F9-596D389B7773}"/>
              </a:ext>
            </a:extLst>
          </p:cNvPr>
          <p:cNvSpPr>
            <a:spLocks noGrp="1"/>
          </p:cNvSpPr>
          <p:nvPr>
            <p:ph type="title"/>
          </p:nvPr>
        </p:nvSpPr>
        <p:spPr/>
        <p:txBody>
          <a:bodyPr/>
          <a:lstStyle/>
          <a:p>
            <a:r>
              <a:rPr kumimoji="1" lang="en-US" altLang="zh-CN" err="1"/>
              <a:t>Allreduce</a:t>
            </a:r>
            <a:r>
              <a:rPr kumimoji="1" lang="en-US" altLang="zh-CN"/>
              <a:t>: put it all together</a:t>
            </a:r>
            <a:endParaRPr kumimoji="1" lang="zh-CN" altLang="en-US"/>
          </a:p>
        </p:txBody>
      </p:sp>
      <p:sp>
        <p:nvSpPr>
          <p:cNvPr id="3" name="内容占位符 2">
            <a:extLst>
              <a:ext uri="{FF2B5EF4-FFF2-40B4-BE49-F238E27FC236}">
                <a16:creationId xmlns:a16="http://schemas.microsoft.com/office/drawing/2014/main" id="{8156AB31-EA30-135A-E541-3CE37309332C}"/>
              </a:ext>
            </a:extLst>
          </p:cNvPr>
          <p:cNvSpPr>
            <a:spLocks noGrp="1"/>
          </p:cNvSpPr>
          <p:nvPr>
            <p:ph idx="1"/>
          </p:nvPr>
        </p:nvSpPr>
        <p:spPr/>
        <p:txBody>
          <a:bodyPr/>
          <a:lstStyle/>
          <a:p>
            <a:r>
              <a:rPr kumimoji="1" lang="en-US" altLang="zh-CN"/>
              <a:t>Trade-off between rounds vs. fan-in performance </a:t>
            </a:r>
          </a:p>
        </p:txBody>
      </p:sp>
      <p:sp>
        <p:nvSpPr>
          <p:cNvPr id="4" name="灯片编号占位符 3">
            <a:extLst>
              <a:ext uri="{FF2B5EF4-FFF2-40B4-BE49-F238E27FC236}">
                <a16:creationId xmlns:a16="http://schemas.microsoft.com/office/drawing/2014/main" id="{E6E0F4BD-54A4-2094-8891-60780C7448FA}"/>
              </a:ext>
            </a:extLst>
          </p:cNvPr>
          <p:cNvSpPr>
            <a:spLocks noGrp="1"/>
          </p:cNvSpPr>
          <p:nvPr>
            <p:ph type="sldNum" sz="quarter" idx="12"/>
          </p:nvPr>
        </p:nvSpPr>
        <p:spPr/>
        <p:txBody>
          <a:bodyPr/>
          <a:lstStyle/>
          <a:p>
            <a:fld id="{ADE361C3-C043-4A6E-BDCE-8DA1E7D90A3B}" type="slidenum">
              <a:rPr lang="zh-CN" altLang="en-US" smtClean="0"/>
              <a:pPr/>
              <a:t>124</a:t>
            </a:fld>
            <a:endParaRPr lang="zh-CN" altLang="en-US"/>
          </a:p>
        </p:txBody>
      </p:sp>
      <p:graphicFrame>
        <p:nvGraphicFramePr>
          <p:cNvPr id="5" name="表格 5">
            <a:extLst>
              <a:ext uri="{FF2B5EF4-FFF2-40B4-BE49-F238E27FC236}">
                <a16:creationId xmlns:a16="http://schemas.microsoft.com/office/drawing/2014/main" id="{855CAD8B-CAF0-96D4-42A8-CD82301DFF6C}"/>
              </a:ext>
            </a:extLst>
          </p:cNvPr>
          <p:cNvGraphicFramePr>
            <a:graphicFrameLocks noGrp="1"/>
          </p:cNvGraphicFramePr>
          <p:nvPr/>
        </p:nvGraphicFramePr>
        <p:xfrm>
          <a:off x="210003" y="1988109"/>
          <a:ext cx="8657152" cy="2039188"/>
        </p:xfrm>
        <a:graphic>
          <a:graphicData uri="http://schemas.openxmlformats.org/drawingml/2006/table">
            <a:tbl>
              <a:tblPr firstRow="1" bandRow="1">
                <a:effectLst>
                  <a:outerShdw blurRad="190500" dist="101600" dir="5400000" sx="101000" sy="101000" algn="ctr" rotWithShape="0">
                    <a:srgbClr val="000000">
                      <a:alpha val="80000"/>
                    </a:srgbClr>
                  </a:outerShdw>
                </a:effectLst>
                <a:tableStyleId>{2D5ABB26-0587-4C30-8999-92F81FD0307C}</a:tableStyleId>
              </a:tblPr>
              <a:tblGrid>
                <a:gridCol w="3246210">
                  <a:extLst>
                    <a:ext uri="{9D8B030D-6E8A-4147-A177-3AD203B41FA5}">
                      <a16:colId xmlns:a16="http://schemas.microsoft.com/office/drawing/2014/main" val="3787013270"/>
                    </a:ext>
                  </a:extLst>
                </a:gridCol>
                <a:gridCol w="1043779">
                  <a:extLst>
                    <a:ext uri="{9D8B030D-6E8A-4147-A177-3AD203B41FA5}">
                      <a16:colId xmlns:a16="http://schemas.microsoft.com/office/drawing/2014/main" val="1915222947"/>
                    </a:ext>
                  </a:extLst>
                </a:gridCol>
                <a:gridCol w="2222057">
                  <a:extLst>
                    <a:ext uri="{9D8B030D-6E8A-4147-A177-3AD203B41FA5}">
                      <a16:colId xmlns:a16="http://schemas.microsoft.com/office/drawing/2014/main" val="3683160664"/>
                    </a:ext>
                  </a:extLst>
                </a:gridCol>
                <a:gridCol w="2145106">
                  <a:extLst>
                    <a:ext uri="{9D8B030D-6E8A-4147-A177-3AD203B41FA5}">
                      <a16:colId xmlns:a16="http://schemas.microsoft.com/office/drawing/2014/main" val="3344955544"/>
                    </a:ext>
                  </a:extLst>
                </a:gridCol>
              </a:tblGrid>
              <a:tr h="384920">
                <a:tc>
                  <a:txBody>
                    <a:bodyPr/>
                    <a:lstStyle/>
                    <a:p>
                      <a:pPr algn="ctr"/>
                      <a:r>
                        <a:rPr lang="zh-CN" altLang="en-US" sz="1800" b="1">
                          <a:solidFill>
                            <a:schemeClr val="bg1"/>
                          </a:solidFill>
                          <a:effectLst/>
                          <a:latin typeface="+mn-lt"/>
                          <a:ea typeface="Microsoft YaHei" panose="020B0503020204020204" pitchFamily="34" charset="-122"/>
                          <a:cs typeface="Helvetica Neue" panose="02000503000000020004" pitchFamily="2" charset="0"/>
                        </a:rPr>
                        <a:t>                                                                       </a:t>
                      </a:r>
                      <a:endParaRPr lang="en" sz="1800">
                        <a:solidFill>
                          <a:schemeClr val="bg1"/>
                        </a:solidFill>
                        <a:effectLst/>
                        <a:latin typeface="+mn-lt"/>
                        <a:ea typeface="Helvetica Neue" panose="02000503000000020004" pitchFamily="2" charset="0"/>
                        <a:cs typeface="Helvetica Neue" panose="02000503000000020004" pitchFamily="2" charset="0"/>
                      </a:endParaRPr>
                    </a:p>
                  </a:txBody>
                  <a:tcPr anchor="ctr">
                    <a:solidFill>
                      <a:schemeClr val="tx1"/>
                    </a:solidFill>
                  </a:tcPr>
                </a:tc>
                <a:tc>
                  <a:txBody>
                    <a:bodyPr/>
                    <a:lstStyle/>
                    <a:p>
                      <a:pPr algn="ctr"/>
                      <a:r>
                        <a:rPr lang="en" sz="1800" b="1">
                          <a:solidFill>
                            <a:schemeClr val="bg1"/>
                          </a:solidFill>
                          <a:effectLst/>
                          <a:latin typeface="+mn-lt"/>
                          <a:ea typeface="Helvetica Neue" panose="02000503000000020004" pitchFamily="2" charset="0"/>
                          <a:cs typeface="Helvetica Neue" panose="02000503000000020004" pitchFamily="2" charset="0"/>
                        </a:rPr>
                        <a:t>Round</a:t>
                      </a:r>
                    </a:p>
                  </a:txBody>
                  <a:tcPr anchor="ctr">
                    <a:solidFill>
                      <a:schemeClr val="tx1"/>
                    </a:solidFill>
                  </a:tcPr>
                </a:tc>
                <a:tc>
                  <a:txBody>
                    <a:bodyPr/>
                    <a:lstStyle/>
                    <a:p>
                      <a:pPr algn="ctr"/>
                      <a:r>
                        <a:rPr lang="en" sz="1800" b="1">
                          <a:solidFill>
                            <a:schemeClr val="bg1"/>
                          </a:solidFill>
                          <a:effectLst/>
                          <a:latin typeface="+mn-lt"/>
                          <a:ea typeface="Helvetica Neue" panose="02000503000000020004" pitchFamily="2" charset="0"/>
                          <a:cs typeface="Helvetica Neue" panose="02000503000000020004" pitchFamily="2" charset="0"/>
                        </a:rPr>
                        <a:t>Peak node bandwidth</a:t>
                      </a:r>
                    </a:p>
                  </a:txBody>
                  <a:tcPr anchor="ctr">
                    <a:solidFill>
                      <a:schemeClr val="tx1"/>
                    </a:solidFill>
                  </a:tcPr>
                </a:tc>
                <a:tc>
                  <a:txBody>
                    <a:bodyPr/>
                    <a:lstStyle/>
                    <a:p>
                      <a:pPr algn="ctr"/>
                      <a:r>
                        <a:rPr lang="en" sz="1800" b="1">
                          <a:solidFill>
                            <a:schemeClr val="bg1"/>
                          </a:solidFill>
                          <a:effectLst/>
                          <a:latin typeface="+mn-lt"/>
                          <a:ea typeface="Helvetica Neue" panose="02000503000000020004" pitchFamily="2" charset="0"/>
                          <a:cs typeface="Helvetica Neue" panose="02000503000000020004" pitchFamily="2" charset="0"/>
                        </a:rPr>
                        <a:t>Per-node</a:t>
                      </a:r>
                    </a:p>
                    <a:p>
                      <a:pPr algn="ctr"/>
                      <a:r>
                        <a:rPr lang="en" sz="1800" b="1">
                          <a:solidFill>
                            <a:schemeClr val="bg1"/>
                          </a:solidFill>
                          <a:effectLst/>
                          <a:latin typeface="+mn-lt"/>
                          <a:ea typeface="Helvetica Neue" panose="02000503000000020004" pitchFamily="2" charset="0"/>
                          <a:cs typeface="Helvetica Neue" panose="02000503000000020004" pitchFamily="2" charset="0"/>
                        </a:rPr>
                        <a:t> fan-in</a:t>
                      </a:r>
                    </a:p>
                  </a:txBody>
                  <a:tcPr anchor="ctr">
                    <a:solidFill>
                      <a:schemeClr val="tx1"/>
                    </a:solidFill>
                  </a:tcPr>
                </a:tc>
                <a:extLst>
                  <a:ext uri="{0D108BD9-81ED-4DB2-BD59-A6C34878D82A}">
                    <a16:rowId xmlns:a16="http://schemas.microsoft.com/office/drawing/2014/main" val="2278074788"/>
                  </a:ext>
                </a:extLst>
              </a:tr>
              <a:tr h="410864">
                <a:tc>
                  <a:txBody>
                    <a:bodyPr/>
                    <a:lstStyle/>
                    <a:p>
                      <a:pPr algn="ctr"/>
                      <a:r>
                        <a:rPr lang="en" sz="1800" b="0">
                          <a:effectLst/>
                          <a:latin typeface="+mn-lt"/>
                          <a:ea typeface="Helvetica Neue" panose="02000503000000020004" pitchFamily="2" charset="0"/>
                          <a:cs typeface="Helvetica Neue" panose="02000503000000020004" pitchFamily="2" charset="0"/>
                        </a:rPr>
                        <a:t>Parameter server (PS)</a:t>
                      </a:r>
                    </a:p>
                  </a:txBody>
                  <a:tcPr marL="0" marR="0" marT="0" marB="0" anchor="ctr">
                    <a:solidFill>
                      <a:schemeClr val="bg1">
                        <a:lumMod val="95000"/>
                      </a:schemeClr>
                    </a:solidFill>
                  </a:tcPr>
                </a:tc>
                <a:tc>
                  <a:txBody>
                    <a:bodyPr/>
                    <a:lstStyle/>
                    <a:p>
                      <a:pPr algn="ctr"/>
                      <a:r>
                        <a:rPr lang="en" sz="1800">
                          <a:effectLst/>
                          <a:latin typeface="+mn-lt"/>
                          <a:ea typeface="Helvetica Neue" panose="02000503000000020004" pitchFamily="2" charset="0"/>
                          <a:cs typeface="Helvetica Neue" panose="02000503000000020004" pitchFamily="2" charset="0"/>
                        </a:rPr>
                        <a:t>O(1)</a:t>
                      </a:r>
                    </a:p>
                  </a:txBody>
                  <a:tcPr marL="0" marR="0" marT="0" marB="0" anchor="ctr">
                    <a:solidFill>
                      <a:schemeClr val="bg1"/>
                    </a:solidFill>
                  </a:tcPr>
                </a:tc>
                <a:tc>
                  <a:txBody>
                    <a:bodyPr/>
                    <a:lstStyle/>
                    <a:p>
                      <a:pPr algn="ctr"/>
                      <a:r>
                        <a:rPr lang="en" sz="1800">
                          <a:effectLst/>
                          <a:latin typeface="+mn-lt"/>
                          <a:ea typeface="Helvetica Neue" panose="02000503000000020004" pitchFamily="2" charset="0"/>
                          <a:cs typeface="Helvetica Neue" panose="02000503000000020004" pitchFamily="2" charset="0"/>
                        </a:rPr>
                        <a:t>O(N * P)</a:t>
                      </a:r>
                    </a:p>
                  </a:txBody>
                  <a:tcPr marL="0" marR="0" marT="0" marB="0" anchor="ctr">
                    <a:solidFill>
                      <a:schemeClr val="bg1"/>
                    </a:solidFill>
                  </a:tcPr>
                </a:tc>
                <a:tc>
                  <a:txBody>
                    <a:bodyPr/>
                    <a:lstStyle/>
                    <a:p>
                      <a:pPr algn="ctr"/>
                      <a:r>
                        <a:rPr lang="en-US" altLang="zh-CN" sz="1800" b="0">
                          <a:effectLst/>
                          <a:latin typeface="+mn-lt"/>
                          <a:ea typeface="Microsoft YaHei" panose="020B0503020204020204" pitchFamily="34" charset="-122"/>
                          <a:cs typeface="Helvetica Neue" panose="02000503000000020004" pitchFamily="2" charset="0"/>
                        </a:rPr>
                        <a:t>O(P)</a:t>
                      </a:r>
                      <a:endParaRPr lang="zh-CN" altLang="en-US" sz="1800" b="0">
                        <a:effectLst/>
                        <a:latin typeface="+mn-lt"/>
                        <a:ea typeface="Microsoft YaHei" panose="020B0503020204020204" pitchFamily="34" charset="-122"/>
                        <a:cs typeface="Helvetica Neue" panose="02000503000000020004" pitchFamily="2" charset="0"/>
                      </a:endParaRPr>
                    </a:p>
                  </a:txBody>
                  <a:tcPr marL="0" marR="0" marT="0" marB="0" anchor="ctr">
                    <a:solidFill>
                      <a:schemeClr val="bg1"/>
                    </a:solidFill>
                  </a:tcPr>
                </a:tc>
                <a:extLst>
                  <a:ext uri="{0D108BD9-81ED-4DB2-BD59-A6C34878D82A}">
                    <a16:rowId xmlns:a16="http://schemas.microsoft.com/office/drawing/2014/main" val="1868995956"/>
                  </a:ext>
                </a:extLst>
              </a:tr>
              <a:tr h="410864">
                <a:tc>
                  <a:txBody>
                    <a:bodyPr/>
                    <a:lstStyle/>
                    <a:p>
                      <a:pPr algn="ctr"/>
                      <a:r>
                        <a:rPr lang="en" sz="1800" b="0">
                          <a:effectLst/>
                          <a:latin typeface="+mn-lt"/>
                          <a:ea typeface="Helvetica Neue" panose="02000503000000020004" pitchFamily="2" charset="0"/>
                          <a:cs typeface="Helvetica Neue" panose="02000503000000020004" pitchFamily="2" charset="0"/>
                        </a:rPr>
                        <a:t>Decentralized </a:t>
                      </a:r>
                      <a:r>
                        <a:rPr lang="en" sz="1800" b="0" err="1">
                          <a:effectLst/>
                          <a:latin typeface="+mn-lt"/>
                          <a:ea typeface="Helvetica Neue" panose="02000503000000020004" pitchFamily="2" charset="0"/>
                          <a:cs typeface="Helvetica Neue" panose="02000503000000020004" pitchFamily="2" charset="0"/>
                        </a:rPr>
                        <a:t>Allreduce</a:t>
                      </a:r>
                      <a:endParaRPr lang="en" sz="1800" b="0">
                        <a:effectLst/>
                        <a:latin typeface="+mn-lt"/>
                        <a:ea typeface="Helvetica Neue" panose="02000503000000020004" pitchFamily="2" charset="0"/>
                        <a:cs typeface="Helvetica Neue" panose="02000503000000020004" pitchFamily="2" charset="0"/>
                      </a:endParaRPr>
                    </a:p>
                  </a:txBody>
                  <a:tcPr marL="0" marR="0" marT="0" marB="0" anchor="ctr">
                    <a:solidFill>
                      <a:schemeClr val="bg1">
                        <a:lumMod val="95000"/>
                      </a:schemeClr>
                    </a:solidFill>
                  </a:tcPr>
                </a:tc>
                <a:tc>
                  <a:txBody>
                    <a:bodyPr/>
                    <a:lstStyle/>
                    <a:p>
                      <a:pPr algn="ctr"/>
                      <a:r>
                        <a:rPr lang="en" sz="1800">
                          <a:effectLst/>
                          <a:latin typeface="+mn-lt"/>
                          <a:ea typeface="Helvetica Neue" panose="02000503000000020004" pitchFamily="2" charset="0"/>
                          <a:cs typeface="Helvetica Neue" panose="02000503000000020004" pitchFamily="2" charset="0"/>
                        </a:rPr>
                        <a:t>O(P)</a:t>
                      </a:r>
                    </a:p>
                  </a:txBody>
                  <a:tcPr marL="0" marR="0" marT="0" marB="0" anchor="ctr">
                    <a:solidFill>
                      <a:schemeClr val="bg1"/>
                    </a:solidFill>
                  </a:tcPr>
                </a:tc>
                <a:tc>
                  <a:txBody>
                    <a:bodyPr/>
                    <a:lstStyle/>
                    <a:p>
                      <a:pPr algn="ctr"/>
                      <a:r>
                        <a:rPr lang="en" sz="1800">
                          <a:effectLst/>
                          <a:latin typeface="+mn-lt"/>
                          <a:ea typeface="Helvetica Neue" panose="02000503000000020004" pitchFamily="2" charset="0"/>
                          <a:cs typeface="Helvetica Neue" panose="02000503000000020004" pitchFamily="2" charset="0"/>
                        </a:rPr>
                        <a:t>O(N)</a:t>
                      </a:r>
                    </a:p>
                  </a:txBody>
                  <a:tcPr marL="0" marR="0" marT="0" marB="0" anchor="ctr">
                    <a:solidFill>
                      <a:schemeClr val="bg1"/>
                    </a:solidFill>
                  </a:tcPr>
                </a:tc>
                <a:tc>
                  <a:txBody>
                    <a:bodyPr/>
                    <a:lstStyle/>
                    <a:p>
                      <a:pPr marL="0" marR="0" lvl="0" indent="0" algn="ctr" defTabSz="410765" eaLnBrk="1" fontAlgn="auto" latinLnBrk="0" hangingPunct="1">
                        <a:lnSpc>
                          <a:spcPct val="100000"/>
                        </a:lnSpc>
                        <a:spcBef>
                          <a:spcPts val="0"/>
                        </a:spcBef>
                        <a:spcAft>
                          <a:spcPts val="0"/>
                        </a:spcAft>
                        <a:buClrTx/>
                        <a:buSzTx/>
                        <a:buFontTx/>
                        <a:buNone/>
                        <a:tabLst/>
                        <a:defRPr/>
                      </a:pPr>
                      <a:r>
                        <a:rPr lang="en-US" altLang="zh-CN" sz="1800" b="0">
                          <a:effectLst/>
                          <a:latin typeface="+mn-lt"/>
                          <a:ea typeface="Microsoft YaHei" panose="020B0503020204020204" pitchFamily="34" charset="-122"/>
                          <a:cs typeface="Helvetica Neue" panose="02000503000000020004" pitchFamily="2" charset="0"/>
                        </a:rPr>
                        <a:t>O(1)</a:t>
                      </a:r>
                      <a:endParaRPr lang="zh-CN" altLang="en-US" sz="1800" b="0">
                        <a:effectLst/>
                        <a:latin typeface="+mn-lt"/>
                        <a:ea typeface="Microsoft YaHei" panose="020B0503020204020204" pitchFamily="34" charset="-122"/>
                        <a:cs typeface="Helvetica Neue" panose="02000503000000020004" pitchFamily="2" charset="0"/>
                      </a:endParaRPr>
                    </a:p>
                  </a:txBody>
                  <a:tcPr marL="0" marR="0" marT="0" marB="0" anchor="ctr">
                    <a:solidFill>
                      <a:schemeClr val="bg1"/>
                    </a:solidFill>
                  </a:tcPr>
                </a:tc>
                <a:extLst>
                  <a:ext uri="{0D108BD9-81ED-4DB2-BD59-A6C34878D82A}">
                    <a16:rowId xmlns:a16="http://schemas.microsoft.com/office/drawing/2014/main" val="4199504389"/>
                  </a:ext>
                </a:extLst>
              </a:tr>
              <a:tr h="577380">
                <a:tc>
                  <a:txBody>
                    <a:bodyPr/>
                    <a:lstStyle/>
                    <a:p>
                      <a:pPr algn="ctr"/>
                      <a:r>
                        <a:rPr lang="en" sz="1800" b="0">
                          <a:effectLst/>
                          <a:latin typeface="+mn-lt"/>
                          <a:ea typeface="Helvetica Neue" panose="02000503000000020004" pitchFamily="2" charset="0"/>
                          <a:cs typeface="Helvetica Neue" panose="02000503000000020004" pitchFamily="2" charset="0"/>
                        </a:rPr>
                        <a:t>Ring </a:t>
                      </a:r>
                      <a:r>
                        <a:rPr lang="en" sz="1800" b="0" err="1">
                          <a:effectLst/>
                          <a:latin typeface="+mn-lt"/>
                          <a:ea typeface="Helvetica Neue" panose="02000503000000020004" pitchFamily="2" charset="0"/>
                          <a:cs typeface="Helvetica Neue" panose="02000503000000020004" pitchFamily="2" charset="0"/>
                        </a:rPr>
                        <a:t>allreduce</a:t>
                      </a:r>
                      <a:endParaRPr lang="en" sz="1800" b="0">
                        <a:effectLst/>
                        <a:latin typeface="+mn-lt"/>
                        <a:ea typeface="Helvetica Neue" panose="02000503000000020004" pitchFamily="2" charset="0"/>
                        <a:cs typeface="Helvetica Neue" panose="02000503000000020004" pitchFamily="2" charset="0"/>
                      </a:endParaRPr>
                    </a:p>
                  </a:txBody>
                  <a:tcPr marL="0" marR="0" marT="0" marB="0" anchor="ctr">
                    <a:solidFill>
                      <a:schemeClr val="bg1">
                        <a:lumMod val="95000"/>
                      </a:schemeClr>
                    </a:solidFill>
                  </a:tcPr>
                </a:tc>
                <a:tc>
                  <a:txBody>
                    <a:bodyPr/>
                    <a:lstStyle/>
                    <a:p>
                      <a:pPr algn="ctr"/>
                      <a:r>
                        <a:rPr lang="en" sz="1800">
                          <a:effectLst/>
                          <a:latin typeface="+mn-lt"/>
                          <a:ea typeface="Helvetica Neue" panose="02000503000000020004" pitchFamily="2" charset="0"/>
                          <a:cs typeface="Helvetica Neue" panose="02000503000000020004" pitchFamily="2" charset="0"/>
                        </a:rPr>
                        <a:t>O(2 * P)</a:t>
                      </a:r>
                    </a:p>
                  </a:txBody>
                  <a:tcPr marL="0" marR="0" marT="0" marB="0" anchor="ctr">
                    <a:solidFill>
                      <a:schemeClr val="bg1"/>
                    </a:solidFill>
                  </a:tcPr>
                </a:tc>
                <a:tc>
                  <a:txBody>
                    <a:bodyPr/>
                    <a:lstStyle/>
                    <a:p>
                      <a:pPr algn="ctr"/>
                      <a:r>
                        <a:rPr lang="en" sz="1800">
                          <a:effectLst/>
                          <a:latin typeface="+mn-lt"/>
                          <a:ea typeface="Helvetica Neue" panose="02000503000000020004" pitchFamily="2" charset="0"/>
                          <a:cs typeface="Helvetica Neue" panose="02000503000000020004" pitchFamily="2" charset="0"/>
                        </a:rPr>
                        <a:t>O(N/P)</a:t>
                      </a:r>
                    </a:p>
                  </a:txBody>
                  <a:tcPr marL="0" marR="0" marT="0" marB="0" anchor="ctr">
                    <a:solidFill>
                      <a:schemeClr val="bg1"/>
                    </a:solidFill>
                  </a:tcPr>
                </a:tc>
                <a:tc>
                  <a:txBody>
                    <a:bodyPr/>
                    <a:lstStyle/>
                    <a:p>
                      <a:pPr algn="ctr"/>
                      <a:r>
                        <a:rPr lang="en-US" altLang="zh-CN" sz="1800" b="0">
                          <a:effectLst/>
                          <a:latin typeface="+mn-lt"/>
                          <a:ea typeface="Microsoft YaHei" panose="020B0503020204020204" pitchFamily="34" charset="-122"/>
                          <a:cs typeface="Helvetica Neue" panose="02000503000000020004" pitchFamily="2" charset="0"/>
                        </a:rPr>
                        <a:t>O(1)</a:t>
                      </a:r>
                      <a:endParaRPr lang="zh-CN" altLang="en-US" sz="1800" b="0">
                        <a:effectLst/>
                        <a:latin typeface="+mn-lt"/>
                        <a:ea typeface="Microsoft YaHei" panose="020B0503020204020204" pitchFamily="34" charset="-122"/>
                        <a:cs typeface="Helvetica Neue" panose="02000503000000020004" pitchFamily="2" charset="0"/>
                      </a:endParaRPr>
                    </a:p>
                  </a:txBody>
                  <a:tcPr marL="0" marR="0" marT="0" marB="0" anchor="ctr">
                    <a:solidFill>
                      <a:schemeClr val="bg1"/>
                    </a:solidFill>
                  </a:tcPr>
                </a:tc>
                <a:extLst>
                  <a:ext uri="{0D108BD9-81ED-4DB2-BD59-A6C34878D82A}">
                    <a16:rowId xmlns:a16="http://schemas.microsoft.com/office/drawing/2014/main" val="235769957"/>
                  </a:ext>
                </a:extLst>
              </a:tr>
            </a:tbl>
          </a:graphicData>
        </a:graphic>
      </p:graphicFrame>
    </p:spTree>
    <p:extLst>
      <p:ext uri="{BB962C8B-B14F-4D97-AF65-F5344CB8AC3E}">
        <p14:creationId xmlns:p14="http://schemas.microsoft.com/office/powerpoint/2010/main" val="332524472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18CAC-C8A5-5E1F-0E47-FF7E0FED6DDD}"/>
              </a:ext>
            </a:extLst>
          </p:cNvPr>
          <p:cNvSpPr>
            <a:spLocks noGrp="1"/>
          </p:cNvSpPr>
          <p:nvPr>
            <p:ph type="title"/>
          </p:nvPr>
        </p:nvSpPr>
        <p:spPr/>
        <p:txBody>
          <a:bodyPr/>
          <a:lstStyle/>
          <a:p>
            <a:r>
              <a:rPr kumimoji="1" lang="en-US" altLang="zh-CN"/>
              <a:t>Drawback of data parallelism: replicated model </a:t>
            </a:r>
            <a:endParaRPr kumimoji="1" lang="zh-CN" altLang="en-US"/>
          </a:p>
        </p:txBody>
      </p:sp>
      <p:sp>
        <p:nvSpPr>
          <p:cNvPr id="3" name="内容占位符 2">
            <a:extLst>
              <a:ext uri="{FF2B5EF4-FFF2-40B4-BE49-F238E27FC236}">
                <a16:creationId xmlns:a16="http://schemas.microsoft.com/office/drawing/2014/main" id="{FE5C294F-428D-7B13-6123-F773AEE46D93}"/>
              </a:ext>
            </a:extLst>
          </p:cNvPr>
          <p:cNvSpPr>
            <a:spLocks noGrp="1"/>
          </p:cNvSpPr>
          <p:nvPr>
            <p:ph idx="1"/>
          </p:nvPr>
        </p:nvSpPr>
        <p:spPr/>
        <p:txBody>
          <a:bodyPr/>
          <a:lstStyle/>
          <a:p>
            <a:r>
              <a:rPr kumimoji="1" lang="en-US" altLang="zh-CN"/>
              <a:t>Data parallelism assumes the model (parameters) are replicated on all the processes  </a:t>
            </a:r>
          </a:p>
          <a:p>
            <a:pPr lvl="1"/>
            <a:r>
              <a:rPr kumimoji="1" lang="en-US" altLang="zh-CN"/>
              <a:t>Such that they can do the forward &amp; backward pass dependently </a:t>
            </a:r>
          </a:p>
          <a:p>
            <a:pPr lvl="1"/>
            <a:r>
              <a:rPr kumimoji="1" lang="en-US" altLang="zh-CN"/>
              <a:t>What if the model cannot fit onto the device? </a:t>
            </a:r>
          </a:p>
          <a:p>
            <a:r>
              <a:rPr kumimoji="1" lang="en-US" altLang="zh-CN"/>
              <a:t>Current trends: models are becoming larger and larger </a:t>
            </a:r>
          </a:p>
          <a:p>
            <a:pPr lvl="1"/>
            <a:r>
              <a:rPr lang="en" altLang="zh-CN"/>
              <a:t>No country (or company) can tolerate the risk of falling behind in the AI race</a:t>
            </a:r>
            <a:endParaRPr kumimoji="1" lang="zh-CN" altLang="en-US"/>
          </a:p>
        </p:txBody>
      </p:sp>
      <p:sp>
        <p:nvSpPr>
          <p:cNvPr id="4" name="灯片编号占位符 3">
            <a:extLst>
              <a:ext uri="{FF2B5EF4-FFF2-40B4-BE49-F238E27FC236}">
                <a16:creationId xmlns:a16="http://schemas.microsoft.com/office/drawing/2014/main" id="{A02E0D25-364D-9599-9440-8BB8D5633AEA}"/>
              </a:ext>
            </a:extLst>
          </p:cNvPr>
          <p:cNvSpPr>
            <a:spLocks noGrp="1"/>
          </p:cNvSpPr>
          <p:nvPr>
            <p:ph type="sldNum" sz="quarter" idx="12"/>
          </p:nvPr>
        </p:nvSpPr>
        <p:spPr/>
        <p:txBody>
          <a:bodyPr/>
          <a:lstStyle/>
          <a:p>
            <a:fld id="{ADE361C3-C043-4A6E-BDCE-8DA1E7D90A3B}" type="slidenum">
              <a:rPr lang="zh-CN" altLang="en-US" smtClean="0"/>
              <a:pPr/>
              <a:t>125</a:t>
            </a:fld>
            <a:endParaRPr lang="zh-CN" altLang="en-US"/>
          </a:p>
        </p:txBody>
      </p:sp>
    </p:spTree>
    <p:extLst>
      <p:ext uri="{BB962C8B-B14F-4D97-AF65-F5344CB8AC3E}">
        <p14:creationId xmlns:p14="http://schemas.microsoft.com/office/powerpoint/2010/main" val="204967404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DA082-9F1B-37A0-8F8A-0D2896F7D56B}"/>
              </a:ext>
            </a:extLst>
          </p:cNvPr>
          <p:cNvSpPr>
            <a:spLocks noGrp="1"/>
          </p:cNvSpPr>
          <p:nvPr>
            <p:ph type="title"/>
          </p:nvPr>
        </p:nvSpPr>
        <p:spPr/>
        <p:txBody>
          <a:bodyPr/>
          <a:lstStyle/>
          <a:p>
            <a:r>
              <a:rPr kumimoji="1" lang="en-US" altLang="zh-CN"/>
              <a:t>Model parallelism </a:t>
            </a:r>
            <a:endParaRPr kumimoji="1" lang="zh-CN" altLang="en-US"/>
          </a:p>
        </p:txBody>
      </p:sp>
      <p:sp>
        <p:nvSpPr>
          <p:cNvPr id="3" name="内容占位符 2">
            <a:extLst>
              <a:ext uri="{FF2B5EF4-FFF2-40B4-BE49-F238E27FC236}">
                <a16:creationId xmlns:a16="http://schemas.microsoft.com/office/drawing/2014/main" id="{1156C030-0846-2CAC-8CF8-DD06F7D4F962}"/>
              </a:ext>
            </a:extLst>
          </p:cNvPr>
          <p:cNvSpPr>
            <a:spLocks noGrp="1"/>
          </p:cNvSpPr>
          <p:nvPr>
            <p:ph idx="1"/>
          </p:nvPr>
        </p:nvSpPr>
        <p:spPr>
          <a:xfrm>
            <a:off x="302840" y="1129308"/>
            <a:ext cx="8229600" cy="1440160"/>
          </a:xfrm>
        </p:spPr>
        <p:txBody>
          <a:bodyPr/>
          <a:lstStyle/>
          <a:p>
            <a:r>
              <a:rPr kumimoji="1" lang="en-US" altLang="zh-CN" dirty="0"/>
              <a:t>Partition the parameters of a model, typically done in two ways: </a:t>
            </a:r>
          </a:p>
          <a:p>
            <a:pPr lvl="1"/>
            <a:r>
              <a:rPr kumimoji="1" lang="en-US" altLang="zh-CN" b="1" dirty="0">
                <a:solidFill>
                  <a:srgbClr val="FF0000"/>
                </a:solidFill>
              </a:rPr>
              <a:t>Partition on the layer</a:t>
            </a:r>
            <a:r>
              <a:rPr kumimoji="1" lang="en-US" altLang="zh-CN" dirty="0"/>
              <a:t>: pipeline parallelism </a:t>
            </a:r>
          </a:p>
          <a:p>
            <a:pPr lvl="1"/>
            <a:r>
              <a:rPr kumimoji="1" lang="en-US" altLang="zh-CN" b="1" dirty="0">
                <a:solidFill>
                  <a:srgbClr val="FF0000"/>
                </a:solidFill>
              </a:rPr>
              <a:t>Partition on the W</a:t>
            </a:r>
            <a:r>
              <a:rPr kumimoji="1" lang="en-US" altLang="zh-CN" dirty="0"/>
              <a:t>: tensor parallelism </a:t>
            </a:r>
          </a:p>
          <a:p>
            <a:pPr lvl="1"/>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DCB7304A-D322-D20A-C475-F13F670D0C03}"/>
              </a:ext>
            </a:extLst>
          </p:cNvPr>
          <p:cNvSpPr>
            <a:spLocks noGrp="1"/>
          </p:cNvSpPr>
          <p:nvPr>
            <p:ph type="sldNum" sz="quarter" idx="12"/>
          </p:nvPr>
        </p:nvSpPr>
        <p:spPr/>
        <p:txBody>
          <a:bodyPr/>
          <a:lstStyle/>
          <a:p>
            <a:fld id="{ADE361C3-C043-4A6E-BDCE-8DA1E7D90A3B}" type="slidenum">
              <a:rPr lang="zh-CN" altLang="en-US" smtClean="0"/>
              <a:pPr/>
              <a:t>126</a:t>
            </a:fld>
            <a:endParaRPr lang="zh-CN" altLang="en-US"/>
          </a:p>
        </p:txBody>
      </p:sp>
      <p:grpSp>
        <p:nvGrpSpPr>
          <p:cNvPr id="5" name="组合 4">
            <a:extLst>
              <a:ext uri="{FF2B5EF4-FFF2-40B4-BE49-F238E27FC236}">
                <a16:creationId xmlns:a16="http://schemas.microsoft.com/office/drawing/2014/main" id="{A266328C-5B38-9B8C-C8BC-E507E504D52E}"/>
              </a:ext>
            </a:extLst>
          </p:cNvPr>
          <p:cNvGrpSpPr/>
          <p:nvPr/>
        </p:nvGrpSpPr>
        <p:grpSpPr>
          <a:xfrm>
            <a:off x="3944321" y="3958801"/>
            <a:ext cx="1368152" cy="616380"/>
            <a:chOff x="7884368" y="1584003"/>
            <a:chExt cx="1368152" cy="616380"/>
          </a:xfrm>
        </p:grpSpPr>
        <p:sp>
          <p:nvSpPr>
            <p:cNvPr id="6" name="矩形 5">
              <a:extLst>
                <a:ext uri="{FF2B5EF4-FFF2-40B4-BE49-F238E27FC236}">
                  <a16:creationId xmlns:a16="http://schemas.microsoft.com/office/drawing/2014/main" id="{E9558175-1697-F79A-3383-3B5824994687}"/>
                </a:ext>
              </a:extLst>
            </p:cNvPr>
            <p:cNvSpPr/>
            <p:nvPr/>
          </p:nvSpPr>
          <p:spPr>
            <a:xfrm>
              <a:off x="7884368" y="1584003"/>
              <a:ext cx="1259632"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EA9A5043-E7B2-25F2-EE66-B52DE17A1476}"/>
                </a:ext>
              </a:extLst>
            </p:cNvPr>
            <p:cNvSpPr txBox="1"/>
            <p:nvPr/>
          </p:nvSpPr>
          <p:spPr>
            <a:xfrm>
              <a:off x="7981230" y="1714322"/>
              <a:ext cx="1271290" cy="369332"/>
            </a:xfrm>
            <a:prstGeom prst="rect">
              <a:avLst/>
            </a:prstGeom>
            <a:noFill/>
          </p:spPr>
          <p:txBody>
            <a:bodyPr wrap="square">
              <a:spAutoFit/>
            </a:bodyPr>
            <a:lstStyle/>
            <a:p>
              <a:r>
                <a:rPr kumimoji="1" lang="en-US" altLang="zh-CN"/>
                <a:t>Forward</a:t>
              </a:r>
              <a:endParaRPr lang="zh-CN" altLang="en-US"/>
            </a:p>
          </p:txBody>
        </p:sp>
      </p:grpSp>
      <p:cxnSp>
        <p:nvCxnSpPr>
          <p:cNvPr id="8" name="直线箭头连接符 7">
            <a:extLst>
              <a:ext uri="{FF2B5EF4-FFF2-40B4-BE49-F238E27FC236}">
                <a16:creationId xmlns:a16="http://schemas.microsoft.com/office/drawing/2014/main" id="{859385E0-DDF5-9B23-7198-97FB40750523}"/>
              </a:ext>
            </a:extLst>
          </p:cNvPr>
          <p:cNvCxnSpPr>
            <a:cxnSpLocks/>
          </p:cNvCxnSpPr>
          <p:nvPr/>
        </p:nvCxnSpPr>
        <p:spPr>
          <a:xfrm>
            <a:off x="4628397" y="4575181"/>
            <a:ext cx="0" cy="529752"/>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35E79EDA-FBEB-17C7-DBBC-352FDE91C410}"/>
              </a:ext>
            </a:extLst>
          </p:cNvPr>
          <p:cNvCxnSpPr>
            <a:cxnSpLocks/>
          </p:cNvCxnSpPr>
          <p:nvPr/>
        </p:nvCxnSpPr>
        <p:spPr>
          <a:xfrm>
            <a:off x="3770277" y="3474380"/>
            <a:ext cx="387554" cy="523074"/>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AD3DA5F6-D49A-2DA8-5DF2-899F1D4A9A11}"/>
              </a:ext>
            </a:extLst>
          </p:cNvPr>
          <p:cNvCxnSpPr>
            <a:cxnSpLocks/>
            <a:endCxn id="6" idx="0"/>
          </p:cNvCxnSpPr>
          <p:nvPr/>
        </p:nvCxnSpPr>
        <p:spPr>
          <a:xfrm>
            <a:off x="4566116" y="3513033"/>
            <a:ext cx="8021" cy="445768"/>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58590E3D-C3CE-D2D1-2204-E848A370E6FB}"/>
              </a:ext>
            </a:extLst>
          </p:cNvPr>
          <p:cNvGrpSpPr/>
          <p:nvPr/>
        </p:nvGrpSpPr>
        <p:grpSpPr>
          <a:xfrm>
            <a:off x="5056360" y="2828140"/>
            <a:ext cx="629816" cy="616380"/>
            <a:chOff x="7884368" y="1584003"/>
            <a:chExt cx="629816" cy="616380"/>
          </a:xfrm>
        </p:grpSpPr>
        <p:sp>
          <p:nvSpPr>
            <p:cNvPr id="15" name="矩形 14">
              <a:extLst>
                <a:ext uri="{FF2B5EF4-FFF2-40B4-BE49-F238E27FC236}">
                  <a16:creationId xmlns:a16="http://schemas.microsoft.com/office/drawing/2014/main" id="{7DFCF5A3-4A0B-5E56-FA9F-B824740C6135}"/>
                </a:ext>
              </a:extLst>
            </p:cNvPr>
            <p:cNvSpPr/>
            <p:nvPr/>
          </p:nvSpPr>
          <p:spPr>
            <a:xfrm>
              <a:off x="7884368" y="1584003"/>
              <a:ext cx="581384"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8F31F935-9FAC-A7DE-33A3-36941FB96464}"/>
                </a:ext>
              </a:extLst>
            </p:cNvPr>
            <p:cNvSpPr txBox="1"/>
            <p:nvPr/>
          </p:nvSpPr>
          <p:spPr>
            <a:xfrm>
              <a:off x="8029661" y="1700732"/>
              <a:ext cx="484523" cy="369332"/>
            </a:xfrm>
            <a:prstGeom prst="rect">
              <a:avLst/>
            </a:prstGeom>
            <a:noFill/>
          </p:spPr>
          <p:txBody>
            <a:bodyPr wrap="square">
              <a:spAutoFit/>
            </a:bodyPr>
            <a:lstStyle/>
            <a:p>
              <a:r>
                <a:rPr kumimoji="1" lang="en-US" altLang="zh-CN"/>
                <a:t>w</a:t>
              </a:r>
              <a:endParaRPr lang="zh-CN" altLang="en-US"/>
            </a:p>
          </p:txBody>
        </p:sp>
      </p:grpSp>
      <p:cxnSp>
        <p:nvCxnSpPr>
          <p:cNvPr id="17" name="直线箭头连接符 16">
            <a:extLst>
              <a:ext uri="{FF2B5EF4-FFF2-40B4-BE49-F238E27FC236}">
                <a16:creationId xmlns:a16="http://schemas.microsoft.com/office/drawing/2014/main" id="{27AFAB19-18C2-2E02-3E5A-7FC75467120F}"/>
              </a:ext>
            </a:extLst>
          </p:cNvPr>
          <p:cNvCxnSpPr>
            <a:cxnSpLocks/>
            <a:stCxn id="15" idx="2"/>
          </p:cNvCxnSpPr>
          <p:nvPr/>
        </p:nvCxnSpPr>
        <p:spPr>
          <a:xfrm flipH="1">
            <a:off x="4942255" y="3444520"/>
            <a:ext cx="404797" cy="480046"/>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83C543E8-9819-E85C-A7C8-98BBBB267EE7}"/>
              </a:ext>
            </a:extLst>
          </p:cNvPr>
          <p:cNvGrpSpPr/>
          <p:nvPr/>
        </p:nvGrpSpPr>
        <p:grpSpPr>
          <a:xfrm>
            <a:off x="3579535" y="2832369"/>
            <a:ext cx="576059" cy="616380"/>
            <a:chOff x="638921" y="2203432"/>
            <a:chExt cx="576059" cy="616380"/>
          </a:xfrm>
        </p:grpSpPr>
        <p:sp>
          <p:nvSpPr>
            <p:cNvPr id="19" name="矩形 18">
              <a:extLst>
                <a:ext uri="{FF2B5EF4-FFF2-40B4-BE49-F238E27FC236}">
                  <a16:creationId xmlns:a16="http://schemas.microsoft.com/office/drawing/2014/main" id="{B081DDC2-F387-BB55-4F1F-8F543CE6EEA7}"/>
                </a:ext>
              </a:extLst>
            </p:cNvPr>
            <p:cNvSpPr/>
            <p:nvPr/>
          </p:nvSpPr>
          <p:spPr>
            <a:xfrm>
              <a:off x="683568" y="2203432"/>
              <a:ext cx="292471" cy="616380"/>
            </a:xfrm>
            <a:prstGeom prst="rect">
              <a:avLst/>
            </a:prstGeom>
            <a:solidFill>
              <a:srgbClr val="CDCCFE"/>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2E78B335-1750-8BE0-2EC8-333BCAD7CA8B}"/>
                </a:ext>
              </a:extLst>
            </p:cNvPr>
            <p:cNvSpPr txBox="1"/>
            <p:nvPr/>
          </p:nvSpPr>
          <p:spPr>
            <a:xfrm>
              <a:off x="638921" y="2303622"/>
              <a:ext cx="576059" cy="369332"/>
            </a:xfrm>
            <a:prstGeom prst="rect">
              <a:avLst/>
            </a:prstGeom>
            <a:noFill/>
          </p:spPr>
          <p:txBody>
            <a:bodyPr wrap="square">
              <a:spAutoFit/>
            </a:bodyPr>
            <a:lstStyle/>
            <a:p>
              <a:r>
                <a:rPr kumimoji="1" lang="en-US" altLang="zh-CN"/>
                <a:t>X</a:t>
              </a:r>
              <a:endParaRPr lang="zh-CN" altLang="en-US" baseline="-25000"/>
            </a:p>
          </p:txBody>
        </p:sp>
      </p:grpSp>
      <p:grpSp>
        <p:nvGrpSpPr>
          <p:cNvPr id="21" name="组合 20">
            <a:extLst>
              <a:ext uri="{FF2B5EF4-FFF2-40B4-BE49-F238E27FC236}">
                <a16:creationId xmlns:a16="http://schemas.microsoft.com/office/drawing/2014/main" id="{AE28A880-AB64-8F99-F1C8-73FBE9CB7C1E}"/>
              </a:ext>
            </a:extLst>
          </p:cNvPr>
          <p:cNvGrpSpPr/>
          <p:nvPr/>
        </p:nvGrpSpPr>
        <p:grpSpPr>
          <a:xfrm>
            <a:off x="4435654" y="2834588"/>
            <a:ext cx="576059" cy="616380"/>
            <a:chOff x="638921" y="2203432"/>
            <a:chExt cx="576059" cy="616380"/>
          </a:xfrm>
        </p:grpSpPr>
        <p:sp>
          <p:nvSpPr>
            <p:cNvPr id="22" name="矩形 21">
              <a:extLst>
                <a:ext uri="{FF2B5EF4-FFF2-40B4-BE49-F238E27FC236}">
                  <a16:creationId xmlns:a16="http://schemas.microsoft.com/office/drawing/2014/main" id="{E7F5D609-0EC8-5929-1878-BF78BF936C9B}"/>
                </a:ext>
              </a:extLst>
            </p:cNvPr>
            <p:cNvSpPr/>
            <p:nvPr/>
          </p:nvSpPr>
          <p:spPr>
            <a:xfrm>
              <a:off x="683568" y="2203432"/>
              <a:ext cx="292471" cy="616380"/>
            </a:xfrm>
            <a:prstGeom prst="rect">
              <a:avLst/>
            </a:prstGeom>
            <a:solidFill>
              <a:srgbClr val="CDCCFE"/>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DE22899B-2622-915E-E4CD-51D2A60C2D5D}"/>
                </a:ext>
              </a:extLst>
            </p:cNvPr>
            <p:cNvSpPr txBox="1"/>
            <p:nvPr/>
          </p:nvSpPr>
          <p:spPr>
            <a:xfrm>
              <a:off x="638921" y="2303622"/>
              <a:ext cx="576059" cy="369332"/>
            </a:xfrm>
            <a:prstGeom prst="rect">
              <a:avLst/>
            </a:prstGeom>
            <a:noFill/>
          </p:spPr>
          <p:txBody>
            <a:bodyPr wrap="square">
              <a:spAutoFit/>
            </a:bodyPr>
            <a:lstStyle/>
            <a:p>
              <a:r>
                <a:rPr kumimoji="1" lang="en-US" altLang="zh-CN"/>
                <a:t>Y</a:t>
              </a:r>
              <a:endParaRPr lang="zh-CN" altLang="en-US" baseline="-25000"/>
            </a:p>
          </p:txBody>
        </p:sp>
      </p:grpSp>
      <p:sp>
        <p:nvSpPr>
          <p:cNvPr id="24" name="椭圆 23">
            <a:extLst>
              <a:ext uri="{FF2B5EF4-FFF2-40B4-BE49-F238E27FC236}">
                <a16:creationId xmlns:a16="http://schemas.microsoft.com/office/drawing/2014/main" id="{62A5D18C-6676-4C6F-CD5D-2B9FFAD1899D}"/>
              </a:ext>
            </a:extLst>
          </p:cNvPr>
          <p:cNvSpPr/>
          <p:nvPr/>
        </p:nvSpPr>
        <p:spPr>
          <a:xfrm>
            <a:off x="5011713" y="2639500"/>
            <a:ext cx="784423" cy="950734"/>
          </a:xfrm>
          <a:prstGeom prst="ellipse">
            <a:avLst/>
          </a:prstGeom>
          <a:noFill/>
          <a:ln w="28575">
            <a:solidFill>
              <a:srgbClr val="FF0000">
                <a:alpha val="99000"/>
              </a:srgbClr>
            </a:solid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25" name="图片 24" descr="图示&#10;&#10;描述已自动生成">
            <a:extLst>
              <a:ext uri="{FF2B5EF4-FFF2-40B4-BE49-F238E27FC236}">
                <a16:creationId xmlns:a16="http://schemas.microsoft.com/office/drawing/2014/main" id="{83480D94-8D0D-BEE0-7D15-5FD9A5A6D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52" y="2785492"/>
            <a:ext cx="2860712" cy="2050599"/>
          </a:xfrm>
          <a:prstGeom prst="rect">
            <a:avLst/>
          </a:prstGeom>
        </p:spPr>
      </p:pic>
      <p:sp>
        <p:nvSpPr>
          <p:cNvPr id="26" name="文本框 25">
            <a:extLst>
              <a:ext uri="{FF2B5EF4-FFF2-40B4-BE49-F238E27FC236}">
                <a16:creationId xmlns:a16="http://schemas.microsoft.com/office/drawing/2014/main" id="{ADED6472-412D-B0F0-A6C2-E8155D279948}"/>
              </a:ext>
            </a:extLst>
          </p:cNvPr>
          <p:cNvSpPr txBox="1"/>
          <p:nvPr/>
        </p:nvSpPr>
        <p:spPr>
          <a:xfrm>
            <a:off x="728112" y="3452381"/>
            <a:ext cx="576064" cy="369332"/>
          </a:xfrm>
          <a:prstGeom prst="rect">
            <a:avLst/>
          </a:prstGeom>
          <a:solidFill>
            <a:schemeClr val="bg1"/>
          </a:solidFill>
        </p:spPr>
        <p:txBody>
          <a:bodyPr wrap="square">
            <a:spAutoFit/>
          </a:bodyPr>
          <a:lstStyle/>
          <a:p>
            <a:pPr algn="ctr"/>
            <a:r>
              <a:rPr kumimoji="1" lang="en-US" altLang="zh-CN" b="1" u="sng">
                <a:solidFill>
                  <a:srgbClr val="FF0000"/>
                </a:solidFill>
              </a:rPr>
              <a:t>W1</a:t>
            </a:r>
            <a:endParaRPr lang="zh-CN" altLang="en-US"/>
          </a:p>
        </p:txBody>
      </p:sp>
      <p:sp>
        <p:nvSpPr>
          <p:cNvPr id="27" name="文本框 26">
            <a:extLst>
              <a:ext uri="{FF2B5EF4-FFF2-40B4-BE49-F238E27FC236}">
                <a16:creationId xmlns:a16="http://schemas.microsoft.com/office/drawing/2014/main" id="{74FA0F87-C3B3-CD33-D032-43B5FF84770B}"/>
              </a:ext>
            </a:extLst>
          </p:cNvPr>
          <p:cNvSpPr txBox="1"/>
          <p:nvPr/>
        </p:nvSpPr>
        <p:spPr>
          <a:xfrm>
            <a:off x="1837911" y="3452381"/>
            <a:ext cx="576064" cy="369332"/>
          </a:xfrm>
          <a:prstGeom prst="rect">
            <a:avLst/>
          </a:prstGeom>
          <a:solidFill>
            <a:schemeClr val="bg1"/>
          </a:solidFill>
        </p:spPr>
        <p:txBody>
          <a:bodyPr wrap="square">
            <a:spAutoFit/>
          </a:bodyPr>
          <a:lstStyle/>
          <a:p>
            <a:pPr algn="ctr"/>
            <a:r>
              <a:rPr kumimoji="1" lang="en-US" altLang="zh-CN" b="1" u="sng">
                <a:solidFill>
                  <a:srgbClr val="FF0000"/>
                </a:solidFill>
              </a:rPr>
              <a:t>W2</a:t>
            </a:r>
            <a:endParaRPr lang="zh-CN" altLang="en-US"/>
          </a:p>
        </p:txBody>
      </p:sp>
      <p:sp>
        <p:nvSpPr>
          <p:cNvPr id="29" name="椭圆 28">
            <a:extLst>
              <a:ext uri="{FF2B5EF4-FFF2-40B4-BE49-F238E27FC236}">
                <a16:creationId xmlns:a16="http://schemas.microsoft.com/office/drawing/2014/main" id="{797A5051-4DF3-EEBA-40D1-D8A292FD5FBA}"/>
              </a:ext>
            </a:extLst>
          </p:cNvPr>
          <p:cNvSpPr/>
          <p:nvPr/>
        </p:nvSpPr>
        <p:spPr>
          <a:xfrm>
            <a:off x="3845447" y="3824379"/>
            <a:ext cx="1792297" cy="950734"/>
          </a:xfrm>
          <a:prstGeom prst="ellipse">
            <a:avLst/>
          </a:prstGeom>
          <a:noFill/>
          <a:ln w="28575">
            <a:solidFill>
              <a:srgbClr val="FF0000">
                <a:alpha val="99000"/>
              </a:srgbClr>
            </a:solid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0" name="右箭头 29">
            <a:extLst>
              <a:ext uri="{FF2B5EF4-FFF2-40B4-BE49-F238E27FC236}">
                <a16:creationId xmlns:a16="http://schemas.microsoft.com/office/drawing/2014/main" id="{1602369D-1C41-C2B5-85DA-83E3AB09D340}"/>
              </a:ext>
            </a:extLst>
          </p:cNvPr>
          <p:cNvSpPr/>
          <p:nvPr/>
        </p:nvSpPr>
        <p:spPr>
          <a:xfrm>
            <a:off x="3051128" y="3414163"/>
            <a:ext cx="360392" cy="445768"/>
          </a:xfrm>
          <a:prstGeom prst="rightArrow">
            <a:avLst/>
          </a:prstGeom>
          <a:noFill/>
          <a:ln w="12700">
            <a:solidFill>
              <a:schemeClr val="tx1">
                <a:alpha val="99000"/>
              </a:schemeClr>
            </a:solid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1" name="右箭头 30">
            <a:extLst>
              <a:ext uri="{FF2B5EF4-FFF2-40B4-BE49-F238E27FC236}">
                <a16:creationId xmlns:a16="http://schemas.microsoft.com/office/drawing/2014/main" id="{B71B5F80-930A-67E6-B27D-15F0F083C83B}"/>
              </a:ext>
            </a:extLst>
          </p:cNvPr>
          <p:cNvSpPr/>
          <p:nvPr/>
        </p:nvSpPr>
        <p:spPr>
          <a:xfrm>
            <a:off x="5992015" y="3414163"/>
            <a:ext cx="360392" cy="445768"/>
          </a:xfrm>
          <a:prstGeom prst="rightArrow">
            <a:avLst/>
          </a:prstGeom>
          <a:noFill/>
          <a:ln w="12700">
            <a:solidFill>
              <a:schemeClr val="tx1">
                <a:alpha val="99000"/>
              </a:schemeClr>
            </a:solid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grpSp>
        <p:nvGrpSpPr>
          <p:cNvPr id="32" name="组合 31">
            <a:extLst>
              <a:ext uri="{FF2B5EF4-FFF2-40B4-BE49-F238E27FC236}">
                <a16:creationId xmlns:a16="http://schemas.microsoft.com/office/drawing/2014/main" id="{0A4746A2-0D60-8279-3115-68BEAD383CEF}"/>
              </a:ext>
            </a:extLst>
          </p:cNvPr>
          <p:cNvGrpSpPr/>
          <p:nvPr/>
        </p:nvGrpSpPr>
        <p:grpSpPr>
          <a:xfrm>
            <a:off x="6944158" y="2880657"/>
            <a:ext cx="1368152" cy="616380"/>
            <a:chOff x="7884368" y="1584003"/>
            <a:chExt cx="1368152" cy="616380"/>
          </a:xfrm>
        </p:grpSpPr>
        <p:sp>
          <p:nvSpPr>
            <p:cNvPr id="33" name="矩形 32">
              <a:extLst>
                <a:ext uri="{FF2B5EF4-FFF2-40B4-BE49-F238E27FC236}">
                  <a16:creationId xmlns:a16="http://schemas.microsoft.com/office/drawing/2014/main" id="{DA6C9F63-9EBF-CFC5-A941-E475C85AB74D}"/>
                </a:ext>
              </a:extLst>
            </p:cNvPr>
            <p:cNvSpPr/>
            <p:nvPr/>
          </p:nvSpPr>
          <p:spPr>
            <a:xfrm>
              <a:off x="7884368" y="1584003"/>
              <a:ext cx="1259632"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0993FC21-53F6-3017-2D94-87B1F5FFD8C3}"/>
                </a:ext>
              </a:extLst>
            </p:cNvPr>
            <p:cNvSpPr txBox="1"/>
            <p:nvPr/>
          </p:nvSpPr>
          <p:spPr>
            <a:xfrm>
              <a:off x="7981230" y="1714322"/>
              <a:ext cx="1271290" cy="369332"/>
            </a:xfrm>
            <a:prstGeom prst="rect">
              <a:avLst/>
            </a:prstGeom>
            <a:noFill/>
          </p:spPr>
          <p:txBody>
            <a:bodyPr wrap="square">
              <a:spAutoFit/>
            </a:bodyPr>
            <a:lstStyle/>
            <a:p>
              <a:r>
                <a:rPr kumimoji="1" lang="en-US" altLang="zh-CN"/>
                <a:t>Layer #1</a:t>
              </a:r>
              <a:endParaRPr lang="zh-CN" altLang="en-US"/>
            </a:p>
          </p:txBody>
        </p:sp>
      </p:grpSp>
      <p:cxnSp>
        <p:nvCxnSpPr>
          <p:cNvPr id="35" name="直线箭头连接符 34">
            <a:extLst>
              <a:ext uri="{FF2B5EF4-FFF2-40B4-BE49-F238E27FC236}">
                <a16:creationId xmlns:a16="http://schemas.microsoft.com/office/drawing/2014/main" id="{1638A449-F2E6-AA21-8892-FA54B8BEEB87}"/>
              </a:ext>
            </a:extLst>
          </p:cNvPr>
          <p:cNvCxnSpPr>
            <a:cxnSpLocks/>
          </p:cNvCxnSpPr>
          <p:nvPr/>
        </p:nvCxnSpPr>
        <p:spPr>
          <a:xfrm>
            <a:off x="7628234" y="3497037"/>
            <a:ext cx="0" cy="529752"/>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2BA66BDF-0964-F9E0-327D-20D16A3F9521}"/>
              </a:ext>
            </a:extLst>
          </p:cNvPr>
          <p:cNvCxnSpPr>
            <a:cxnSpLocks/>
          </p:cNvCxnSpPr>
          <p:nvPr/>
        </p:nvCxnSpPr>
        <p:spPr>
          <a:xfrm>
            <a:off x="6770114" y="2396236"/>
            <a:ext cx="387554" cy="523074"/>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A74F9D4E-996C-1DA6-2D0A-A3618BA1DD60}"/>
              </a:ext>
            </a:extLst>
          </p:cNvPr>
          <p:cNvCxnSpPr>
            <a:cxnSpLocks/>
            <a:endCxn id="33" idx="0"/>
          </p:cNvCxnSpPr>
          <p:nvPr/>
        </p:nvCxnSpPr>
        <p:spPr>
          <a:xfrm>
            <a:off x="7565953" y="2434889"/>
            <a:ext cx="8021" cy="445768"/>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38" name="组合 37">
            <a:extLst>
              <a:ext uri="{FF2B5EF4-FFF2-40B4-BE49-F238E27FC236}">
                <a16:creationId xmlns:a16="http://schemas.microsoft.com/office/drawing/2014/main" id="{B7229A57-8250-BCD5-D30C-309CC6630EEF}"/>
              </a:ext>
            </a:extLst>
          </p:cNvPr>
          <p:cNvGrpSpPr/>
          <p:nvPr/>
        </p:nvGrpSpPr>
        <p:grpSpPr>
          <a:xfrm>
            <a:off x="8056197" y="1749996"/>
            <a:ext cx="581384" cy="616380"/>
            <a:chOff x="7884368" y="1584003"/>
            <a:chExt cx="581384" cy="616380"/>
          </a:xfrm>
        </p:grpSpPr>
        <p:sp>
          <p:nvSpPr>
            <p:cNvPr id="39" name="矩形 38">
              <a:extLst>
                <a:ext uri="{FF2B5EF4-FFF2-40B4-BE49-F238E27FC236}">
                  <a16:creationId xmlns:a16="http://schemas.microsoft.com/office/drawing/2014/main" id="{56A89A8F-2DC7-2527-ED20-A8C5F9ACDE1C}"/>
                </a:ext>
              </a:extLst>
            </p:cNvPr>
            <p:cNvSpPr/>
            <p:nvPr/>
          </p:nvSpPr>
          <p:spPr>
            <a:xfrm>
              <a:off x="7884368" y="1584003"/>
              <a:ext cx="581384"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41C3394E-0E35-1016-2577-0786162989AB}"/>
                </a:ext>
              </a:extLst>
            </p:cNvPr>
            <p:cNvSpPr txBox="1"/>
            <p:nvPr/>
          </p:nvSpPr>
          <p:spPr>
            <a:xfrm>
              <a:off x="7949303" y="1704750"/>
              <a:ext cx="484523" cy="369332"/>
            </a:xfrm>
            <a:prstGeom prst="rect">
              <a:avLst/>
            </a:prstGeom>
            <a:noFill/>
          </p:spPr>
          <p:txBody>
            <a:bodyPr wrap="square">
              <a:spAutoFit/>
            </a:bodyPr>
            <a:lstStyle/>
            <a:p>
              <a:r>
                <a:rPr kumimoji="1" lang="en-US" altLang="zh-CN"/>
                <a:t>w1</a:t>
              </a:r>
              <a:endParaRPr lang="zh-CN" altLang="en-US"/>
            </a:p>
          </p:txBody>
        </p:sp>
      </p:grpSp>
      <p:cxnSp>
        <p:nvCxnSpPr>
          <p:cNvPr id="41" name="直线箭头连接符 40">
            <a:extLst>
              <a:ext uri="{FF2B5EF4-FFF2-40B4-BE49-F238E27FC236}">
                <a16:creationId xmlns:a16="http://schemas.microsoft.com/office/drawing/2014/main" id="{12867876-6B97-80F4-FA05-6F7FD41FC0AA}"/>
              </a:ext>
            </a:extLst>
          </p:cNvPr>
          <p:cNvCxnSpPr>
            <a:cxnSpLocks/>
            <a:stCxn id="39" idx="2"/>
          </p:cNvCxnSpPr>
          <p:nvPr/>
        </p:nvCxnSpPr>
        <p:spPr>
          <a:xfrm flipH="1">
            <a:off x="7942092" y="2366376"/>
            <a:ext cx="404797" cy="480046"/>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79C99244-C817-FFA9-4B8C-8F591074D317}"/>
              </a:ext>
            </a:extLst>
          </p:cNvPr>
          <p:cNvGrpSpPr/>
          <p:nvPr/>
        </p:nvGrpSpPr>
        <p:grpSpPr>
          <a:xfrm>
            <a:off x="6579372" y="1754225"/>
            <a:ext cx="576059" cy="616380"/>
            <a:chOff x="638921" y="2203432"/>
            <a:chExt cx="576059" cy="616380"/>
          </a:xfrm>
        </p:grpSpPr>
        <p:sp>
          <p:nvSpPr>
            <p:cNvPr id="43" name="矩形 42">
              <a:extLst>
                <a:ext uri="{FF2B5EF4-FFF2-40B4-BE49-F238E27FC236}">
                  <a16:creationId xmlns:a16="http://schemas.microsoft.com/office/drawing/2014/main" id="{630F4D7D-9D26-EC23-3649-0A5BD7C824A5}"/>
                </a:ext>
              </a:extLst>
            </p:cNvPr>
            <p:cNvSpPr/>
            <p:nvPr/>
          </p:nvSpPr>
          <p:spPr>
            <a:xfrm>
              <a:off x="683568" y="2203432"/>
              <a:ext cx="292471" cy="616380"/>
            </a:xfrm>
            <a:prstGeom prst="rect">
              <a:avLst/>
            </a:prstGeom>
            <a:solidFill>
              <a:srgbClr val="CDCCFE"/>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EE9CF694-1570-130C-7240-1F3D943A7742}"/>
                </a:ext>
              </a:extLst>
            </p:cNvPr>
            <p:cNvSpPr txBox="1"/>
            <p:nvPr/>
          </p:nvSpPr>
          <p:spPr>
            <a:xfrm>
              <a:off x="638921" y="2303622"/>
              <a:ext cx="576059" cy="369332"/>
            </a:xfrm>
            <a:prstGeom prst="rect">
              <a:avLst/>
            </a:prstGeom>
            <a:noFill/>
          </p:spPr>
          <p:txBody>
            <a:bodyPr wrap="square">
              <a:spAutoFit/>
            </a:bodyPr>
            <a:lstStyle/>
            <a:p>
              <a:r>
                <a:rPr kumimoji="1" lang="en-US" altLang="zh-CN"/>
                <a:t>X</a:t>
              </a:r>
              <a:endParaRPr lang="zh-CN" altLang="en-US" baseline="-25000"/>
            </a:p>
          </p:txBody>
        </p:sp>
      </p:grpSp>
      <p:grpSp>
        <p:nvGrpSpPr>
          <p:cNvPr id="45" name="组合 44">
            <a:extLst>
              <a:ext uri="{FF2B5EF4-FFF2-40B4-BE49-F238E27FC236}">
                <a16:creationId xmlns:a16="http://schemas.microsoft.com/office/drawing/2014/main" id="{589B9821-32BA-486D-74E6-91CABC40C718}"/>
              </a:ext>
            </a:extLst>
          </p:cNvPr>
          <p:cNvGrpSpPr/>
          <p:nvPr/>
        </p:nvGrpSpPr>
        <p:grpSpPr>
          <a:xfrm>
            <a:off x="7435491" y="1756444"/>
            <a:ext cx="576059" cy="616380"/>
            <a:chOff x="638921" y="2203432"/>
            <a:chExt cx="576059" cy="616380"/>
          </a:xfrm>
        </p:grpSpPr>
        <p:sp>
          <p:nvSpPr>
            <p:cNvPr id="46" name="矩形 45">
              <a:extLst>
                <a:ext uri="{FF2B5EF4-FFF2-40B4-BE49-F238E27FC236}">
                  <a16:creationId xmlns:a16="http://schemas.microsoft.com/office/drawing/2014/main" id="{656FE8FA-6708-3FEE-59B6-0C3D9CDA72A1}"/>
                </a:ext>
              </a:extLst>
            </p:cNvPr>
            <p:cNvSpPr/>
            <p:nvPr/>
          </p:nvSpPr>
          <p:spPr>
            <a:xfrm>
              <a:off x="683568" y="2203432"/>
              <a:ext cx="292471" cy="616380"/>
            </a:xfrm>
            <a:prstGeom prst="rect">
              <a:avLst/>
            </a:prstGeom>
            <a:solidFill>
              <a:srgbClr val="CDCCFE"/>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ADDE3F31-4853-1CF0-497C-79D9939D0C0E}"/>
                </a:ext>
              </a:extLst>
            </p:cNvPr>
            <p:cNvSpPr txBox="1"/>
            <p:nvPr/>
          </p:nvSpPr>
          <p:spPr>
            <a:xfrm>
              <a:off x="638921" y="2303622"/>
              <a:ext cx="576059" cy="369332"/>
            </a:xfrm>
            <a:prstGeom prst="rect">
              <a:avLst/>
            </a:prstGeom>
            <a:noFill/>
          </p:spPr>
          <p:txBody>
            <a:bodyPr wrap="square">
              <a:spAutoFit/>
            </a:bodyPr>
            <a:lstStyle/>
            <a:p>
              <a:r>
                <a:rPr kumimoji="1" lang="en-US" altLang="zh-CN"/>
                <a:t>Y</a:t>
              </a:r>
              <a:endParaRPr lang="zh-CN" altLang="en-US" baseline="-25000"/>
            </a:p>
          </p:txBody>
        </p:sp>
      </p:grpSp>
      <p:sp>
        <p:nvSpPr>
          <p:cNvPr id="52" name="矩形 51">
            <a:extLst>
              <a:ext uri="{FF2B5EF4-FFF2-40B4-BE49-F238E27FC236}">
                <a16:creationId xmlns:a16="http://schemas.microsoft.com/office/drawing/2014/main" id="{5611D0CB-0325-1FFD-1F3D-0095D0515B19}"/>
              </a:ext>
            </a:extLst>
          </p:cNvPr>
          <p:cNvSpPr/>
          <p:nvPr/>
        </p:nvSpPr>
        <p:spPr>
          <a:xfrm>
            <a:off x="6941858" y="4014116"/>
            <a:ext cx="1259632"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13776A4B-F37A-4768-D9BD-D635DC00F77C}"/>
              </a:ext>
            </a:extLst>
          </p:cNvPr>
          <p:cNvSpPr txBox="1"/>
          <p:nvPr/>
        </p:nvSpPr>
        <p:spPr>
          <a:xfrm>
            <a:off x="7038720" y="4144435"/>
            <a:ext cx="1271290" cy="369332"/>
          </a:xfrm>
          <a:prstGeom prst="rect">
            <a:avLst/>
          </a:prstGeom>
          <a:noFill/>
        </p:spPr>
        <p:txBody>
          <a:bodyPr wrap="square">
            <a:spAutoFit/>
          </a:bodyPr>
          <a:lstStyle/>
          <a:p>
            <a:r>
              <a:rPr kumimoji="1" lang="en-US" altLang="zh-CN"/>
              <a:t>Layer #2</a:t>
            </a:r>
            <a:endParaRPr lang="zh-CN" altLang="en-US"/>
          </a:p>
        </p:txBody>
      </p:sp>
      <p:cxnSp>
        <p:nvCxnSpPr>
          <p:cNvPr id="54" name="直线箭头连接符 53">
            <a:extLst>
              <a:ext uri="{FF2B5EF4-FFF2-40B4-BE49-F238E27FC236}">
                <a16:creationId xmlns:a16="http://schemas.microsoft.com/office/drawing/2014/main" id="{779ECE43-FF48-BCCB-0A3C-DC01186484E8}"/>
              </a:ext>
            </a:extLst>
          </p:cNvPr>
          <p:cNvCxnSpPr>
            <a:cxnSpLocks/>
          </p:cNvCxnSpPr>
          <p:nvPr/>
        </p:nvCxnSpPr>
        <p:spPr>
          <a:xfrm>
            <a:off x="7639855" y="4630496"/>
            <a:ext cx="0" cy="529752"/>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57" name="组合 56">
            <a:extLst>
              <a:ext uri="{FF2B5EF4-FFF2-40B4-BE49-F238E27FC236}">
                <a16:creationId xmlns:a16="http://schemas.microsoft.com/office/drawing/2014/main" id="{C7CF3E72-002C-44B2-E09F-269F1AFAE7C5}"/>
              </a:ext>
            </a:extLst>
          </p:cNvPr>
          <p:cNvGrpSpPr/>
          <p:nvPr/>
        </p:nvGrpSpPr>
        <p:grpSpPr>
          <a:xfrm>
            <a:off x="8531049" y="3521229"/>
            <a:ext cx="581384" cy="616380"/>
            <a:chOff x="7884368" y="1584003"/>
            <a:chExt cx="581384" cy="616380"/>
          </a:xfrm>
        </p:grpSpPr>
        <p:sp>
          <p:nvSpPr>
            <p:cNvPr id="58" name="矩形 57">
              <a:extLst>
                <a:ext uri="{FF2B5EF4-FFF2-40B4-BE49-F238E27FC236}">
                  <a16:creationId xmlns:a16="http://schemas.microsoft.com/office/drawing/2014/main" id="{314133D6-CF64-E08F-D0F2-9444DEA96D90}"/>
                </a:ext>
              </a:extLst>
            </p:cNvPr>
            <p:cNvSpPr/>
            <p:nvPr/>
          </p:nvSpPr>
          <p:spPr>
            <a:xfrm>
              <a:off x="7884368" y="1584003"/>
              <a:ext cx="581384"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BF25DF47-3DAF-968F-656C-A4B7745D0714}"/>
                </a:ext>
              </a:extLst>
            </p:cNvPr>
            <p:cNvSpPr txBox="1"/>
            <p:nvPr/>
          </p:nvSpPr>
          <p:spPr>
            <a:xfrm>
              <a:off x="7949303" y="1704750"/>
              <a:ext cx="484523" cy="369332"/>
            </a:xfrm>
            <a:prstGeom prst="rect">
              <a:avLst/>
            </a:prstGeom>
            <a:noFill/>
          </p:spPr>
          <p:txBody>
            <a:bodyPr wrap="square">
              <a:spAutoFit/>
            </a:bodyPr>
            <a:lstStyle/>
            <a:p>
              <a:r>
                <a:rPr kumimoji="1" lang="en-US" altLang="zh-CN"/>
                <a:t>w2</a:t>
              </a:r>
              <a:endParaRPr lang="zh-CN" altLang="en-US"/>
            </a:p>
          </p:txBody>
        </p:sp>
      </p:grpSp>
      <p:cxnSp>
        <p:nvCxnSpPr>
          <p:cNvPr id="60" name="直线箭头连接符 59">
            <a:extLst>
              <a:ext uri="{FF2B5EF4-FFF2-40B4-BE49-F238E27FC236}">
                <a16:creationId xmlns:a16="http://schemas.microsoft.com/office/drawing/2014/main" id="{D973250A-E263-657A-FEEC-93DEBAFDF2E5}"/>
              </a:ext>
            </a:extLst>
          </p:cNvPr>
          <p:cNvCxnSpPr>
            <a:cxnSpLocks/>
            <a:stCxn id="58" idx="1"/>
          </p:cNvCxnSpPr>
          <p:nvPr/>
        </p:nvCxnSpPr>
        <p:spPr>
          <a:xfrm flipH="1">
            <a:off x="8201490" y="3829419"/>
            <a:ext cx="329559" cy="327310"/>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88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07E8C-B707-9275-0B77-5689E6781BC5}"/>
              </a:ext>
            </a:extLst>
          </p:cNvPr>
          <p:cNvSpPr>
            <a:spLocks noGrp="1"/>
          </p:cNvSpPr>
          <p:nvPr>
            <p:ph type="title"/>
          </p:nvPr>
        </p:nvSpPr>
        <p:spPr/>
        <p:txBody>
          <a:bodyPr/>
          <a:lstStyle/>
          <a:p>
            <a:r>
              <a:rPr kumimoji="1" lang="en-US" altLang="zh-CN"/>
              <a:t>Pipeline parallelism </a:t>
            </a:r>
            <a:endParaRPr kumimoji="1" lang="zh-CN" altLang="en-US"/>
          </a:p>
        </p:txBody>
      </p:sp>
      <p:sp>
        <p:nvSpPr>
          <p:cNvPr id="3" name="内容占位符 2">
            <a:extLst>
              <a:ext uri="{FF2B5EF4-FFF2-40B4-BE49-F238E27FC236}">
                <a16:creationId xmlns:a16="http://schemas.microsoft.com/office/drawing/2014/main" id="{1D4F3A95-C2CF-F6DA-B212-BE3A323CDACA}"/>
              </a:ext>
            </a:extLst>
          </p:cNvPr>
          <p:cNvSpPr>
            <a:spLocks noGrp="1"/>
          </p:cNvSpPr>
          <p:nvPr>
            <p:ph idx="1"/>
          </p:nvPr>
        </p:nvSpPr>
        <p:spPr>
          <a:xfrm>
            <a:off x="302839" y="1129308"/>
            <a:ext cx="5623029" cy="1874845"/>
          </a:xfrm>
        </p:spPr>
        <p:txBody>
          <a:bodyPr>
            <a:normAutofit/>
          </a:bodyPr>
          <a:lstStyle/>
          <a:p>
            <a:r>
              <a:rPr kumimoji="1" lang="en-US" altLang="zh-CN"/>
              <a:t>Partition the computation layer-by-layer, each partition is deployed on a device </a:t>
            </a:r>
          </a:p>
          <a:p>
            <a:pPr lvl="1"/>
            <a:r>
              <a:rPr kumimoji="1" lang="en-US" altLang="zh-CN"/>
              <a:t>Note that different layers can be grouped together </a:t>
            </a:r>
          </a:p>
          <a:p>
            <a:pPr lvl="1"/>
            <a:r>
              <a:rPr kumimoji="1" lang="en-US" altLang="zh-CN"/>
              <a:t>The strategy is out of the scope of this course</a:t>
            </a:r>
          </a:p>
          <a:p>
            <a:pPr marL="74250" lvl="1" indent="0">
              <a:buNone/>
            </a:pPr>
            <a:endParaRPr kumimoji="1" lang="zh-CN" altLang="en-US"/>
          </a:p>
        </p:txBody>
      </p:sp>
      <p:sp>
        <p:nvSpPr>
          <p:cNvPr id="4" name="灯片编号占位符 3">
            <a:extLst>
              <a:ext uri="{FF2B5EF4-FFF2-40B4-BE49-F238E27FC236}">
                <a16:creationId xmlns:a16="http://schemas.microsoft.com/office/drawing/2014/main" id="{480648EF-28A3-1723-B534-44FC5C5BBC3E}"/>
              </a:ext>
            </a:extLst>
          </p:cNvPr>
          <p:cNvSpPr>
            <a:spLocks noGrp="1"/>
          </p:cNvSpPr>
          <p:nvPr>
            <p:ph type="sldNum" sz="quarter" idx="12"/>
          </p:nvPr>
        </p:nvSpPr>
        <p:spPr>
          <a:xfrm>
            <a:off x="6843046" y="4648890"/>
            <a:ext cx="2133600" cy="304271"/>
          </a:xfrm>
        </p:spPr>
        <p:txBody>
          <a:bodyPr/>
          <a:lstStyle/>
          <a:p>
            <a:fld id="{ADE361C3-C043-4A6E-BDCE-8DA1E7D90A3B}" type="slidenum">
              <a:rPr lang="zh-CN" altLang="en-US" smtClean="0"/>
              <a:pPr/>
              <a:t>127</a:t>
            </a:fld>
            <a:endParaRPr lang="zh-CN" altLang="en-US"/>
          </a:p>
        </p:txBody>
      </p:sp>
      <p:pic>
        <p:nvPicPr>
          <p:cNvPr id="6" name="图片 5" descr="图示&#10;&#10;描述已自动生成">
            <a:extLst>
              <a:ext uri="{FF2B5EF4-FFF2-40B4-BE49-F238E27FC236}">
                <a16:creationId xmlns:a16="http://schemas.microsoft.com/office/drawing/2014/main" id="{9295CEF8-D0D7-99D1-D962-4FC90A42B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41" y="3089016"/>
            <a:ext cx="2860712" cy="2050599"/>
          </a:xfrm>
          <a:prstGeom prst="rect">
            <a:avLst/>
          </a:prstGeom>
        </p:spPr>
      </p:pic>
      <p:grpSp>
        <p:nvGrpSpPr>
          <p:cNvPr id="8" name="组合 7">
            <a:extLst>
              <a:ext uri="{FF2B5EF4-FFF2-40B4-BE49-F238E27FC236}">
                <a16:creationId xmlns:a16="http://schemas.microsoft.com/office/drawing/2014/main" id="{9981A786-439A-B839-A030-0840D628758B}"/>
              </a:ext>
            </a:extLst>
          </p:cNvPr>
          <p:cNvGrpSpPr/>
          <p:nvPr/>
        </p:nvGrpSpPr>
        <p:grpSpPr>
          <a:xfrm>
            <a:off x="6200711" y="2738149"/>
            <a:ext cx="1368152" cy="616380"/>
            <a:chOff x="7884368" y="1584003"/>
            <a:chExt cx="1368152" cy="616380"/>
          </a:xfrm>
        </p:grpSpPr>
        <p:sp>
          <p:nvSpPr>
            <p:cNvPr id="9" name="矩形 8">
              <a:extLst>
                <a:ext uri="{FF2B5EF4-FFF2-40B4-BE49-F238E27FC236}">
                  <a16:creationId xmlns:a16="http://schemas.microsoft.com/office/drawing/2014/main" id="{567A0755-33BC-30F4-DDE4-8BE0BE90495A}"/>
                </a:ext>
              </a:extLst>
            </p:cNvPr>
            <p:cNvSpPr/>
            <p:nvPr/>
          </p:nvSpPr>
          <p:spPr>
            <a:xfrm>
              <a:off x="7884368" y="1584003"/>
              <a:ext cx="1259632"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3220E985-8679-6BB9-5EFD-0C0C4F4A927C}"/>
                </a:ext>
              </a:extLst>
            </p:cNvPr>
            <p:cNvSpPr txBox="1"/>
            <p:nvPr/>
          </p:nvSpPr>
          <p:spPr>
            <a:xfrm>
              <a:off x="7981230" y="1714322"/>
              <a:ext cx="1271290" cy="369332"/>
            </a:xfrm>
            <a:prstGeom prst="rect">
              <a:avLst/>
            </a:prstGeom>
            <a:noFill/>
          </p:spPr>
          <p:txBody>
            <a:bodyPr wrap="square">
              <a:spAutoFit/>
            </a:bodyPr>
            <a:lstStyle/>
            <a:p>
              <a:r>
                <a:rPr kumimoji="1" lang="en-US" altLang="zh-CN"/>
                <a:t>Layer #1</a:t>
              </a:r>
              <a:endParaRPr lang="zh-CN" altLang="en-US"/>
            </a:p>
          </p:txBody>
        </p:sp>
      </p:grpSp>
      <p:cxnSp>
        <p:nvCxnSpPr>
          <p:cNvPr id="11" name="直线箭头连接符 10">
            <a:extLst>
              <a:ext uri="{FF2B5EF4-FFF2-40B4-BE49-F238E27FC236}">
                <a16:creationId xmlns:a16="http://schemas.microsoft.com/office/drawing/2014/main" id="{9649BD0C-76C4-A724-877A-77168A6C5DAD}"/>
              </a:ext>
            </a:extLst>
          </p:cNvPr>
          <p:cNvCxnSpPr>
            <a:cxnSpLocks/>
          </p:cNvCxnSpPr>
          <p:nvPr/>
        </p:nvCxnSpPr>
        <p:spPr>
          <a:xfrm>
            <a:off x="6884787" y="3354529"/>
            <a:ext cx="0" cy="529752"/>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773748E9-602C-D3D0-48A2-F273621FB901}"/>
              </a:ext>
            </a:extLst>
          </p:cNvPr>
          <p:cNvCxnSpPr>
            <a:cxnSpLocks/>
          </p:cNvCxnSpPr>
          <p:nvPr/>
        </p:nvCxnSpPr>
        <p:spPr>
          <a:xfrm>
            <a:off x="6026667" y="2253728"/>
            <a:ext cx="387554" cy="523074"/>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66DD1BC6-B0F2-8B57-9308-D2509075382C}"/>
              </a:ext>
            </a:extLst>
          </p:cNvPr>
          <p:cNvCxnSpPr>
            <a:cxnSpLocks/>
            <a:endCxn id="9" idx="0"/>
          </p:cNvCxnSpPr>
          <p:nvPr/>
        </p:nvCxnSpPr>
        <p:spPr>
          <a:xfrm>
            <a:off x="6822506" y="2292381"/>
            <a:ext cx="8021" cy="445768"/>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BB2BE353-241F-7E2E-A0FC-A61D450990EF}"/>
              </a:ext>
            </a:extLst>
          </p:cNvPr>
          <p:cNvGrpSpPr/>
          <p:nvPr/>
        </p:nvGrpSpPr>
        <p:grpSpPr>
          <a:xfrm>
            <a:off x="7312750" y="1607488"/>
            <a:ext cx="581384" cy="616380"/>
            <a:chOff x="7884368" y="1584003"/>
            <a:chExt cx="581384" cy="616380"/>
          </a:xfrm>
        </p:grpSpPr>
        <p:sp>
          <p:nvSpPr>
            <p:cNvPr id="15" name="矩形 14">
              <a:extLst>
                <a:ext uri="{FF2B5EF4-FFF2-40B4-BE49-F238E27FC236}">
                  <a16:creationId xmlns:a16="http://schemas.microsoft.com/office/drawing/2014/main" id="{76868CA4-684C-43E5-DC98-847BA32EB27A}"/>
                </a:ext>
              </a:extLst>
            </p:cNvPr>
            <p:cNvSpPr/>
            <p:nvPr/>
          </p:nvSpPr>
          <p:spPr>
            <a:xfrm>
              <a:off x="7884368" y="1584003"/>
              <a:ext cx="581384"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14520BEF-E6D4-64A6-5FB3-B6910D177B60}"/>
                </a:ext>
              </a:extLst>
            </p:cNvPr>
            <p:cNvSpPr txBox="1"/>
            <p:nvPr/>
          </p:nvSpPr>
          <p:spPr>
            <a:xfrm>
              <a:off x="7949303" y="1704750"/>
              <a:ext cx="484523" cy="369332"/>
            </a:xfrm>
            <a:prstGeom prst="rect">
              <a:avLst/>
            </a:prstGeom>
            <a:noFill/>
          </p:spPr>
          <p:txBody>
            <a:bodyPr wrap="square">
              <a:spAutoFit/>
            </a:bodyPr>
            <a:lstStyle/>
            <a:p>
              <a:r>
                <a:rPr kumimoji="1" lang="en-US" altLang="zh-CN"/>
                <a:t>w1</a:t>
              </a:r>
              <a:endParaRPr lang="zh-CN" altLang="en-US"/>
            </a:p>
          </p:txBody>
        </p:sp>
      </p:grpSp>
      <p:cxnSp>
        <p:nvCxnSpPr>
          <p:cNvPr id="17" name="直线箭头连接符 16">
            <a:extLst>
              <a:ext uri="{FF2B5EF4-FFF2-40B4-BE49-F238E27FC236}">
                <a16:creationId xmlns:a16="http://schemas.microsoft.com/office/drawing/2014/main" id="{F2382600-462E-36A8-2139-2867151BEDD5}"/>
              </a:ext>
            </a:extLst>
          </p:cNvPr>
          <p:cNvCxnSpPr>
            <a:cxnSpLocks/>
            <a:stCxn id="15" idx="2"/>
          </p:cNvCxnSpPr>
          <p:nvPr/>
        </p:nvCxnSpPr>
        <p:spPr>
          <a:xfrm flipH="1">
            <a:off x="7198645" y="2223868"/>
            <a:ext cx="404797" cy="480046"/>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479A3701-6173-A357-BE05-FC418F3AD933}"/>
              </a:ext>
            </a:extLst>
          </p:cNvPr>
          <p:cNvGrpSpPr/>
          <p:nvPr/>
        </p:nvGrpSpPr>
        <p:grpSpPr>
          <a:xfrm>
            <a:off x="5835925" y="1611717"/>
            <a:ext cx="576059" cy="616380"/>
            <a:chOff x="638921" y="2203432"/>
            <a:chExt cx="576059" cy="616380"/>
          </a:xfrm>
        </p:grpSpPr>
        <p:sp>
          <p:nvSpPr>
            <p:cNvPr id="19" name="矩形 18">
              <a:extLst>
                <a:ext uri="{FF2B5EF4-FFF2-40B4-BE49-F238E27FC236}">
                  <a16:creationId xmlns:a16="http://schemas.microsoft.com/office/drawing/2014/main" id="{1076C303-6922-B6DA-BDA0-512141E4A345}"/>
                </a:ext>
              </a:extLst>
            </p:cNvPr>
            <p:cNvSpPr/>
            <p:nvPr/>
          </p:nvSpPr>
          <p:spPr>
            <a:xfrm>
              <a:off x="683568" y="2203432"/>
              <a:ext cx="292471" cy="616380"/>
            </a:xfrm>
            <a:prstGeom prst="rect">
              <a:avLst/>
            </a:prstGeom>
            <a:solidFill>
              <a:srgbClr val="CDCCFE"/>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3431C2CF-F571-0673-C6B9-733E8BC78DFA}"/>
                </a:ext>
              </a:extLst>
            </p:cNvPr>
            <p:cNvSpPr txBox="1"/>
            <p:nvPr/>
          </p:nvSpPr>
          <p:spPr>
            <a:xfrm>
              <a:off x="638921" y="2303622"/>
              <a:ext cx="576059" cy="369332"/>
            </a:xfrm>
            <a:prstGeom prst="rect">
              <a:avLst/>
            </a:prstGeom>
            <a:noFill/>
          </p:spPr>
          <p:txBody>
            <a:bodyPr wrap="square">
              <a:spAutoFit/>
            </a:bodyPr>
            <a:lstStyle/>
            <a:p>
              <a:r>
                <a:rPr kumimoji="1" lang="en-US" altLang="zh-CN"/>
                <a:t>X</a:t>
              </a:r>
              <a:endParaRPr lang="zh-CN" altLang="en-US" baseline="-25000"/>
            </a:p>
          </p:txBody>
        </p:sp>
      </p:grpSp>
      <p:grpSp>
        <p:nvGrpSpPr>
          <p:cNvPr id="21" name="组合 20">
            <a:extLst>
              <a:ext uri="{FF2B5EF4-FFF2-40B4-BE49-F238E27FC236}">
                <a16:creationId xmlns:a16="http://schemas.microsoft.com/office/drawing/2014/main" id="{96A672C8-BC99-D2AC-2E69-F056215EB51B}"/>
              </a:ext>
            </a:extLst>
          </p:cNvPr>
          <p:cNvGrpSpPr/>
          <p:nvPr/>
        </p:nvGrpSpPr>
        <p:grpSpPr>
          <a:xfrm>
            <a:off x="6692044" y="1613936"/>
            <a:ext cx="576059" cy="616380"/>
            <a:chOff x="638921" y="2203432"/>
            <a:chExt cx="576059" cy="616380"/>
          </a:xfrm>
        </p:grpSpPr>
        <p:sp>
          <p:nvSpPr>
            <p:cNvPr id="22" name="矩形 21">
              <a:extLst>
                <a:ext uri="{FF2B5EF4-FFF2-40B4-BE49-F238E27FC236}">
                  <a16:creationId xmlns:a16="http://schemas.microsoft.com/office/drawing/2014/main" id="{7FCAF6F8-E3B4-AB2D-B3E5-2B7097A6B0EC}"/>
                </a:ext>
              </a:extLst>
            </p:cNvPr>
            <p:cNvSpPr/>
            <p:nvPr/>
          </p:nvSpPr>
          <p:spPr>
            <a:xfrm>
              <a:off x="683568" y="2203432"/>
              <a:ext cx="292471" cy="616380"/>
            </a:xfrm>
            <a:prstGeom prst="rect">
              <a:avLst/>
            </a:prstGeom>
            <a:solidFill>
              <a:srgbClr val="CDCCFE"/>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1E2F6C22-93DC-ADF5-08B7-031DA49D4FA1}"/>
                </a:ext>
              </a:extLst>
            </p:cNvPr>
            <p:cNvSpPr txBox="1"/>
            <p:nvPr/>
          </p:nvSpPr>
          <p:spPr>
            <a:xfrm>
              <a:off x="638921" y="2303622"/>
              <a:ext cx="576059" cy="369332"/>
            </a:xfrm>
            <a:prstGeom prst="rect">
              <a:avLst/>
            </a:prstGeom>
            <a:noFill/>
          </p:spPr>
          <p:txBody>
            <a:bodyPr wrap="square">
              <a:spAutoFit/>
            </a:bodyPr>
            <a:lstStyle/>
            <a:p>
              <a:r>
                <a:rPr kumimoji="1" lang="en-US" altLang="zh-CN"/>
                <a:t>Y</a:t>
              </a:r>
              <a:endParaRPr lang="zh-CN" altLang="en-US" baseline="-25000"/>
            </a:p>
          </p:txBody>
        </p:sp>
      </p:grpSp>
      <p:sp>
        <p:nvSpPr>
          <p:cNvPr id="24" name="矩形 23">
            <a:extLst>
              <a:ext uri="{FF2B5EF4-FFF2-40B4-BE49-F238E27FC236}">
                <a16:creationId xmlns:a16="http://schemas.microsoft.com/office/drawing/2014/main" id="{54AB1070-FE7C-6CBA-F687-E653B10BAB5C}"/>
              </a:ext>
            </a:extLst>
          </p:cNvPr>
          <p:cNvSpPr/>
          <p:nvPr/>
        </p:nvSpPr>
        <p:spPr>
          <a:xfrm>
            <a:off x="6198411" y="3871608"/>
            <a:ext cx="1259632"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FAB7EC45-2036-CA29-F7A1-694CE7DE67BA}"/>
              </a:ext>
            </a:extLst>
          </p:cNvPr>
          <p:cNvSpPr txBox="1"/>
          <p:nvPr/>
        </p:nvSpPr>
        <p:spPr>
          <a:xfrm>
            <a:off x="6295273" y="4001927"/>
            <a:ext cx="1271290" cy="369332"/>
          </a:xfrm>
          <a:prstGeom prst="rect">
            <a:avLst/>
          </a:prstGeom>
          <a:noFill/>
        </p:spPr>
        <p:txBody>
          <a:bodyPr wrap="square">
            <a:spAutoFit/>
          </a:bodyPr>
          <a:lstStyle/>
          <a:p>
            <a:r>
              <a:rPr kumimoji="1" lang="en-US" altLang="zh-CN"/>
              <a:t>Layer #2</a:t>
            </a:r>
            <a:endParaRPr lang="zh-CN" altLang="en-US"/>
          </a:p>
        </p:txBody>
      </p:sp>
      <p:cxnSp>
        <p:nvCxnSpPr>
          <p:cNvPr id="26" name="直线箭头连接符 25">
            <a:extLst>
              <a:ext uri="{FF2B5EF4-FFF2-40B4-BE49-F238E27FC236}">
                <a16:creationId xmlns:a16="http://schemas.microsoft.com/office/drawing/2014/main" id="{EB958621-7F17-109E-A804-6D0F39533649}"/>
              </a:ext>
            </a:extLst>
          </p:cNvPr>
          <p:cNvCxnSpPr>
            <a:cxnSpLocks/>
          </p:cNvCxnSpPr>
          <p:nvPr/>
        </p:nvCxnSpPr>
        <p:spPr>
          <a:xfrm>
            <a:off x="6896408" y="4487988"/>
            <a:ext cx="0" cy="529752"/>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1A2A7D5F-F488-2ED5-4AB8-6FC0B091DCA8}"/>
              </a:ext>
            </a:extLst>
          </p:cNvPr>
          <p:cNvGrpSpPr/>
          <p:nvPr/>
        </p:nvGrpSpPr>
        <p:grpSpPr>
          <a:xfrm>
            <a:off x="7787602" y="3378721"/>
            <a:ext cx="581384" cy="616380"/>
            <a:chOff x="7884368" y="1584003"/>
            <a:chExt cx="581384" cy="616380"/>
          </a:xfrm>
        </p:grpSpPr>
        <p:sp>
          <p:nvSpPr>
            <p:cNvPr id="28" name="矩形 27">
              <a:extLst>
                <a:ext uri="{FF2B5EF4-FFF2-40B4-BE49-F238E27FC236}">
                  <a16:creationId xmlns:a16="http://schemas.microsoft.com/office/drawing/2014/main" id="{5E7A5CF7-814F-CE81-57D5-8D34629BE3E0}"/>
                </a:ext>
              </a:extLst>
            </p:cNvPr>
            <p:cNvSpPr/>
            <p:nvPr/>
          </p:nvSpPr>
          <p:spPr>
            <a:xfrm>
              <a:off x="7884368" y="1584003"/>
              <a:ext cx="581384"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BEA24DB5-EEF1-57B6-C0C5-97A7C0335060}"/>
                </a:ext>
              </a:extLst>
            </p:cNvPr>
            <p:cNvSpPr txBox="1"/>
            <p:nvPr/>
          </p:nvSpPr>
          <p:spPr>
            <a:xfrm>
              <a:off x="7949303" y="1704750"/>
              <a:ext cx="484523" cy="369332"/>
            </a:xfrm>
            <a:prstGeom prst="rect">
              <a:avLst/>
            </a:prstGeom>
            <a:noFill/>
          </p:spPr>
          <p:txBody>
            <a:bodyPr wrap="square">
              <a:spAutoFit/>
            </a:bodyPr>
            <a:lstStyle/>
            <a:p>
              <a:r>
                <a:rPr kumimoji="1" lang="en-US" altLang="zh-CN"/>
                <a:t>w2</a:t>
              </a:r>
              <a:endParaRPr lang="zh-CN" altLang="en-US"/>
            </a:p>
          </p:txBody>
        </p:sp>
      </p:grpSp>
      <p:cxnSp>
        <p:nvCxnSpPr>
          <p:cNvPr id="30" name="直线箭头连接符 29">
            <a:extLst>
              <a:ext uri="{FF2B5EF4-FFF2-40B4-BE49-F238E27FC236}">
                <a16:creationId xmlns:a16="http://schemas.microsoft.com/office/drawing/2014/main" id="{5C6B2EEA-6B90-EF9B-A69A-26286266722E}"/>
              </a:ext>
            </a:extLst>
          </p:cNvPr>
          <p:cNvCxnSpPr>
            <a:cxnSpLocks/>
            <a:stCxn id="28" idx="1"/>
          </p:cNvCxnSpPr>
          <p:nvPr/>
        </p:nvCxnSpPr>
        <p:spPr>
          <a:xfrm flipH="1">
            <a:off x="7458043" y="3686911"/>
            <a:ext cx="329559" cy="327310"/>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2246CB9-4B90-0AFE-0660-039471F67E1C}"/>
              </a:ext>
            </a:extLst>
          </p:cNvPr>
          <p:cNvSpPr txBox="1"/>
          <p:nvPr/>
        </p:nvSpPr>
        <p:spPr>
          <a:xfrm>
            <a:off x="1314954" y="5062003"/>
            <a:ext cx="1775472" cy="369332"/>
          </a:xfrm>
          <a:prstGeom prst="rect">
            <a:avLst/>
          </a:prstGeom>
          <a:noFill/>
        </p:spPr>
        <p:txBody>
          <a:bodyPr wrap="square">
            <a:spAutoFit/>
          </a:bodyPr>
          <a:lstStyle/>
          <a:p>
            <a:r>
              <a:rPr kumimoji="1" lang="en-US" altLang="zh-CN"/>
              <a:t>The model </a:t>
            </a:r>
            <a:endParaRPr lang="zh-CN" altLang="en-US"/>
          </a:p>
        </p:txBody>
      </p:sp>
      <p:sp>
        <p:nvSpPr>
          <p:cNvPr id="33" name="文本框 32">
            <a:extLst>
              <a:ext uri="{FF2B5EF4-FFF2-40B4-BE49-F238E27FC236}">
                <a16:creationId xmlns:a16="http://schemas.microsoft.com/office/drawing/2014/main" id="{D97ABE83-D675-44C5-F1E3-30E57576DA61}"/>
              </a:ext>
            </a:extLst>
          </p:cNvPr>
          <p:cNvSpPr txBox="1"/>
          <p:nvPr/>
        </p:nvSpPr>
        <p:spPr>
          <a:xfrm>
            <a:off x="3747121" y="4464910"/>
            <a:ext cx="1775472" cy="923330"/>
          </a:xfrm>
          <a:prstGeom prst="rect">
            <a:avLst/>
          </a:prstGeom>
          <a:noFill/>
        </p:spPr>
        <p:txBody>
          <a:bodyPr wrap="square">
            <a:spAutoFit/>
          </a:bodyPr>
          <a:lstStyle/>
          <a:p>
            <a:r>
              <a:rPr kumimoji="1" lang="en-US" altLang="zh-CN"/>
              <a:t>The partitioned computation graph </a:t>
            </a:r>
            <a:endParaRPr lang="zh-CN" altLang="en-US"/>
          </a:p>
        </p:txBody>
      </p:sp>
      <p:sp>
        <p:nvSpPr>
          <p:cNvPr id="34" name="右箭头 33">
            <a:extLst>
              <a:ext uri="{FF2B5EF4-FFF2-40B4-BE49-F238E27FC236}">
                <a16:creationId xmlns:a16="http://schemas.microsoft.com/office/drawing/2014/main" id="{A0081DA1-4DAF-598A-1959-1137DDD3F594}"/>
              </a:ext>
            </a:extLst>
          </p:cNvPr>
          <p:cNvSpPr/>
          <p:nvPr/>
        </p:nvSpPr>
        <p:spPr>
          <a:xfrm>
            <a:off x="3106512" y="4607203"/>
            <a:ext cx="385368" cy="491750"/>
          </a:xfrm>
          <a:prstGeom prst="rightArrow">
            <a:avLst/>
          </a:prstGeom>
          <a:noFill/>
          <a:ln w="12700">
            <a:solidFill>
              <a:schemeClr val="tx1">
                <a:alpha val="99000"/>
              </a:schemeClr>
            </a:solid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cxnSp>
        <p:nvCxnSpPr>
          <p:cNvPr id="36" name="直线连接符 35">
            <a:extLst>
              <a:ext uri="{FF2B5EF4-FFF2-40B4-BE49-F238E27FC236}">
                <a16:creationId xmlns:a16="http://schemas.microsoft.com/office/drawing/2014/main" id="{83905313-7074-06DD-2884-A5572C76B247}"/>
              </a:ext>
            </a:extLst>
          </p:cNvPr>
          <p:cNvCxnSpPr>
            <a:cxnSpLocks/>
          </p:cNvCxnSpPr>
          <p:nvPr/>
        </p:nvCxnSpPr>
        <p:spPr>
          <a:xfrm>
            <a:off x="2123728" y="2759617"/>
            <a:ext cx="0" cy="2171064"/>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B3D03195-C06E-47CC-9B42-23F4A2CD9564}"/>
              </a:ext>
            </a:extLst>
          </p:cNvPr>
          <p:cNvCxnSpPr>
            <a:cxnSpLocks/>
          </p:cNvCxnSpPr>
          <p:nvPr/>
        </p:nvCxnSpPr>
        <p:spPr>
          <a:xfrm flipH="1">
            <a:off x="5634835" y="3489643"/>
            <a:ext cx="310556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右箭头 41">
            <a:extLst>
              <a:ext uri="{FF2B5EF4-FFF2-40B4-BE49-F238E27FC236}">
                <a16:creationId xmlns:a16="http://schemas.microsoft.com/office/drawing/2014/main" id="{64DC4453-C7D6-BD1C-ED48-1BE810FAABA3}"/>
              </a:ext>
            </a:extLst>
          </p:cNvPr>
          <p:cNvSpPr/>
          <p:nvPr/>
        </p:nvSpPr>
        <p:spPr>
          <a:xfrm rot="19326461">
            <a:off x="7996570" y="2441795"/>
            <a:ext cx="385368" cy="491750"/>
          </a:xfrm>
          <a:prstGeom prst="rightArrow">
            <a:avLst/>
          </a:prstGeom>
          <a:noFill/>
          <a:ln w="12700">
            <a:solidFill>
              <a:schemeClr val="tx1">
                <a:alpha val="99000"/>
              </a:schemeClr>
            </a:solid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3" name="图片 42">
            <a:extLst>
              <a:ext uri="{FF2B5EF4-FFF2-40B4-BE49-F238E27FC236}">
                <a16:creationId xmlns:a16="http://schemas.microsoft.com/office/drawing/2014/main" id="{0F746097-5721-7160-CC5C-62E3A2868364}"/>
              </a:ext>
            </a:extLst>
          </p:cNvPr>
          <p:cNvPicPr>
            <a:picLocks noChangeAspect="1"/>
          </p:cNvPicPr>
          <p:nvPr/>
        </p:nvPicPr>
        <p:blipFill>
          <a:blip r:embed="rId3"/>
          <a:stretch>
            <a:fillRect/>
          </a:stretch>
        </p:blipFill>
        <p:spPr>
          <a:xfrm>
            <a:off x="8496299" y="2114885"/>
            <a:ext cx="616380" cy="616380"/>
          </a:xfrm>
          <a:prstGeom prst="rect">
            <a:avLst/>
          </a:prstGeom>
          <a:solidFill>
            <a:schemeClr val="bg1"/>
          </a:solidFill>
        </p:spPr>
      </p:pic>
      <p:sp>
        <p:nvSpPr>
          <p:cNvPr id="44" name="右箭头 43">
            <a:extLst>
              <a:ext uri="{FF2B5EF4-FFF2-40B4-BE49-F238E27FC236}">
                <a16:creationId xmlns:a16="http://schemas.microsoft.com/office/drawing/2014/main" id="{8376A374-E728-6BDD-2892-C09A976726AD}"/>
              </a:ext>
            </a:extLst>
          </p:cNvPr>
          <p:cNvSpPr/>
          <p:nvPr/>
        </p:nvSpPr>
        <p:spPr>
          <a:xfrm>
            <a:off x="7886182" y="4219465"/>
            <a:ext cx="385368" cy="491750"/>
          </a:xfrm>
          <a:prstGeom prst="rightArrow">
            <a:avLst/>
          </a:prstGeom>
          <a:noFill/>
          <a:ln w="12700">
            <a:solidFill>
              <a:schemeClr val="tx1">
                <a:alpha val="99000"/>
              </a:schemeClr>
            </a:solid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45" name="图片 44">
            <a:extLst>
              <a:ext uri="{FF2B5EF4-FFF2-40B4-BE49-F238E27FC236}">
                <a16:creationId xmlns:a16="http://schemas.microsoft.com/office/drawing/2014/main" id="{C1E3F7E7-8CBA-FEE1-1A10-FF78D4094B51}"/>
              </a:ext>
            </a:extLst>
          </p:cNvPr>
          <p:cNvPicPr>
            <a:picLocks noChangeAspect="1"/>
          </p:cNvPicPr>
          <p:nvPr/>
        </p:nvPicPr>
        <p:blipFill>
          <a:blip r:embed="rId3"/>
          <a:stretch>
            <a:fillRect/>
          </a:stretch>
        </p:blipFill>
        <p:spPr>
          <a:xfrm>
            <a:off x="8447816" y="4240205"/>
            <a:ext cx="616380" cy="616380"/>
          </a:xfrm>
          <a:prstGeom prst="rect">
            <a:avLst/>
          </a:prstGeom>
          <a:solidFill>
            <a:schemeClr val="bg1"/>
          </a:solidFill>
        </p:spPr>
      </p:pic>
    </p:spTree>
    <p:extLst>
      <p:ext uri="{BB962C8B-B14F-4D97-AF65-F5344CB8AC3E}">
        <p14:creationId xmlns:p14="http://schemas.microsoft.com/office/powerpoint/2010/main" val="4962263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40659-6730-D86E-0E74-FAC7F506F77F}"/>
              </a:ext>
            </a:extLst>
          </p:cNvPr>
          <p:cNvSpPr>
            <a:spLocks noGrp="1"/>
          </p:cNvSpPr>
          <p:nvPr>
            <p:ph type="title"/>
          </p:nvPr>
        </p:nvSpPr>
        <p:spPr/>
        <p:txBody>
          <a:bodyPr/>
          <a:lstStyle/>
          <a:p>
            <a:r>
              <a:rPr lang="en-US" altLang="zh-CN"/>
              <a:t>Pipeline parallelism</a:t>
            </a:r>
            <a:endParaRPr kumimoji="1" lang="zh-CN" altLang="en-US"/>
          </a:p>
        </p:txBody>
      </p:sp>
      <p:sp>
        <p:nvSpPr>
          <p:cNvPr id="4" name="灯片编号占位符 3">
            <a:extLst>
              <a:ext uri="{FF2B5EF4-FFF2-40B4-BE49-F238E27FC236}">
                <a16:creationId xmlns:a16="http://schemas.microsoft.com/office/drawing/2014/main" id="{898C94C8-48B4-826B-EDA4-FE9A1C941890}"/>
              </a:ext>
            </a:extLst>
          </p:cNvPr>
          <p:cNvSpPr>
            <a:spLocks noGrp="1"/>
          </p:cNvSpPr>
          <p:nvPr>
            <p:ph type="sldNum" sz="quarter" idx="12"/>
          </p:nvPr>
        </p:nvSpPr>
        <p:spPr/>
        <p:txBody>
          <a:bodyPr/>
          <a:lstStyle/>
          <a:p>
            <a:fld id="{ADE361C3-C043-4A6E-BDCE-8DA1E7D90A3B}" type="slidenum">
              <a:rPr lang="zh-CN" altLang="en-US" smtClean="0"/>
              <a:pPr/>
              <a:t>128</a:t>
            </a:fld>
            <a:endParaRPr lang="zh-CN" altLang="en-US"/>
          </a:p>
        </p:txBody>
      </p:sp>
      <p:pic>
        <p:nvPicPr>
          <p:cNvPr id="5" name="Picture 3">
            <a:extLst>
              <a:ext uri="{FF2B5EF4-FFF2-40B4-BE49-F238E27FC236}">
                <a16:creationId xmlns:a16="http://schemas.microsoft.com/office/drawing/2014/main" id="{C1A47297-87B2-A0ED-99F0-1850B0B9814B}"/>
              </a:ext>
            </a:extLst>
          </p:cNvPr>
          <p:cNvPicPr>
            <a:picLocks noChangeAspect="1"/>
          </p:cNvPicPr>
          <p:nvPr/>
        </p:nvPicPr>
        <p:blipFill rotWithShape="1">
          <a:blip r:embed="rId2"/>
          <a:srcRect r="52632" b="64637"/>
          <a:stretch/>
        </p:blipFill>
        <p:spPr>
          <a:xfrm>
            <a:off x="3377935" y="1252470"/>
            <a:ext cx="2958823" cy="1605030"/>
          </a:xfrm>
          <a:prstGeom prst="rect">
            <a:avLst/>
          </a:prstGeom>
        </p:spPr>
      </p:pic>
      <p:pic>
        <p:nvPicPr>
          <p:cNvPr id="6" name="Picture 4">
            <a:extLst>
              <a:ext uri="{FF2B5EF4-FFF2-40B4-BE49-F238E27FC236}">
                <a16:creationId xmlns:a16="http://schemas.microsoft.com/office/drawing/2014/main" id="{9C3CC67E-B1B8-CB6A-AA96-03DAF335BF51}"/>
              </a:ext>
            </a:extLst>
          </p:cNvPr>
          <p:cNvPicPr>
            <a:picLocks noChangeAspect="1"/>
          </p:cNvPicPr>
          <p:nvPr/>
        </p:nvPicPr>
        <p:blipFill rotWithShape="1">
          <a:blip r:embed="rId3"/>
          <a:srcRect l="-1" t="9139" r="82992" b="52674"/>
          <a:stretch/>
        </p:blipFill>
        <p:spPr>
          <a:xfrm>
            <a:off x="386184" y="1427097"/>
            <a:ext cx="327472" cy="1628842"/>
          </a:xfrm>
          <a:prstGeom prst="rect">
            <a:avLst/>
          </a:prstGeom>
        </p:spPr>
      </p:pic>
      <p:pic>
        <p:nvPicPr>
          <p:cNvPr id="7" name="Picture 31">
            <a:extLst>
              <a:ext uri="{FF2B5EF4-FFF2-40B4-BE49-F238E27FC236}">
                <a16:creationId xmlns:a16="http://schemas.microsoft.com/office/drawing/2014/main" id="{7D44695A-71DB-8CF9-F6DE-385BE2318F78}"/>
              </a:ext>
            </a:extLst>
          </p:cNvPr>
          <p:cNvPicPr>
            <a:picLocks noChangeAspect="1"/>
          </p:cNvPicPr>
          <p:nvPr/>
        </p:nvPicPr>
        <p:blipFill>
          <a:blip r:embed="rId4"/>
          <a:stretch>
            <a:fillRect/>
          </a:stretch>
        </p:blipFill>
        <p:spPr>
          <a:xfrm>
            <a:off x="1123544" y="1307016"/>
            <a:ext cx="909325" cy="1605031"/>
          </a:xfrm>
          <a:prstGeom prst="rect">
            <a:avLst/>
          </a:prstGeom>
        </p:spPr>
      </p:pic>
      <p:pic>
        <p:nvPicPr>
          <p:cNvPr id="8" name="Picture 32">
            <a:extLst>
              <a:ext uri="{FF2B5EF4-FFF2-40B4-BE49-F238E27FC236}">
                <a16:creationId xmlns:a16="http://schemas.microsoft.com/office/drawing/2014/main" id="{574572AD-F33F-9614-647E-AB4AF3E331B2}"/>
              </a:ext>
            </a:extLst>
          </p:cNvPr>
          <p:cNvPicPr>
            <a:picLocks noChangeAspect="1"/>
          </p:cNvPicPr>
          <p:nvPr/>
        </p:nvPicPr>
        <p:blipFill>
          <a:blip r:embed="rId5"/>
          <a:stretch>
            <a:fillRect/>
          </a:stretch>
        </p:blipFill>
        <p:spPr>
          <a:xfrm>
            <a:off x="1491010" y="1622094"/>
            <a:ext cx="174392" cy="236399"/>
          </a:xfrm>
          <a:prstGeom prst="rect">
            <a:avLst/>
          </a:prstGeom>
        </p:spPr>
      </p:pic>
      <p:pic>
        <p:nvPicPr>
          <p:cNvPr id="9" name="Picture 33">
            <a:extLst>
              <a:ext uri="{FF2B5EF4-FFF2-40B4-BE49-F238E27FC236}">
                <a16:creationId xmlns:a16="http://schemas.microsoft.com/office/drawing/2014/main" id="{D3B0F604-771D-19B5-4456-720623F697AB}"/>
              </a:ext>
            </a:extLst>
          </p:cNvPr>
          <p:cNvPicPr>
            <a:picLocks noChangeAspect="1"/>
          </p:cNvPicPr>
          <p:nvPr/>
        </p:nvPicPr>
        <p:blipFill>
          <a:blip r:embed="rId6"/>
          <a:stretch>
            <a:fillRect/>
          </a:stretch>
        </p:blipFill>
        <p:spPr>
          <a:xfrm>
            <a:off x="2058721" y="1304478"/>
            <a:ext cx="909326" cy="410590"/>
          </a:xfrm>
          <a:prstGeom prst="rect">
            <a:avLst/>
          </a:prstGeom>
        </p:spPr>
      </p:pic>
      <p:pic>
        <p:nvPicPr>
          <p:cNvPr id="10" name="Picture 34">
            <a:extLst>
              <a:ext uri="{FF2B5EF4-FFF2-40B4-BE49-F238E27FC236}">
                <a16:creationId xmlns:a16="http://schemas.microsoft.com/office/drawing/2014/main" id="{DD3C926D-4C1B-DD6D-8F95-60970CBCDE44}"/>
              </a:ext>
            </a:extLst>
          </p:cNvPr>
          <p:cNvPicPr>
            <a:picLocks noChangeAspect="1"/>
          </p:cNvPicPr>
          <p:nvPr/>
        </p:nvPicPr>
        <p:blipFill>
          <a:blip r:embed="rId7"/>
          <a:stretch>
            <a:fillRect/>
          </a:stretch>
        </p:blipFill>
        <p:spPr>
          <a:xfrm>
            <a:off x="2058722" y="1713381"/>
            <a:ext cx="909326" cy="410590"/>
          </a:xfrm>
          <a:prstGeom prst="rect">
            <a:avLst/>
          </a:prstGeom>
        </p:spPr>
      </p:pic>
      <p:pic>
        <p:nvPicPr>
          <p:cNvPr id="11" name="Picture 35">
            <a:extLst>
              <a:ext uri="{FF2B5EF4-FFF2-40B4-BE49-F238E27FC236}">
                <a16:creationId xmlns:a16="http://schemas.microsoft.com/office/drawing/2014/main" id="{F6E0F6E3-A409-C624-83D4-D34AD93DE20F}"/>
              </a:ext>
            </a:extLst>
          </p:cNvPr>
          <p:cNvPicPr>
            <a:picLocks noChangeAspect="1"/>
          </p:cNvPicPr>
          <p:nvPr/>
        </p:nvPicPr>
        <p:blipFill>
          <a:blip r:embed="rId8"/>
          <a:stretch>
            <a:fillRect/>
          </a:stretch>
        </p:blipFill>
        <p:spPr>
          <a:xfrm>
            <a:off x="2058722" y="2111091"/>
            <a:ext cx="909326" cy="410590"/>
          </a:xfrm>
          <a:prstGeom prst="rect">
            <a:avLst/>
          </a:prstGeom>
        </p:spPr>
      </p:pic>
      <p:pic>
        <p:nvPicPr>
          <p:cNvPr id="12" name="Picture 36">
            <a:extLst>
              <a:ext uri="{FF2B5EF4-FFF2-40B4-BE49-F238E27FC236}">
                <a16:creationId xmlns:a16="http://schemas.microsoft.com/office/drawing/2014/main" id="{09475391-2CE6-55AB-228A-7A88E5AEA462}"/>
              </a:ext>
            </a:extLst>
          </p:cNvPr>
          <p:cNvPicPr>
            <a:picLocks noChangeAspect="1"/>
          </p:cNvPicPr>
          <p:nvPr/>
        </p:nvPicPr>
        <p:blipFill>
          <a:blip r:embed="rId9"/>
          <a:stretch>
            <a:fillRect/>
          </a:stretch>
        </p:blipFill>
        <p:spPr>
          <a:xfrm>
            <a:off x="2058722" y="2513565"/>
            <a:ext cx="909326" cy="410590"/>
          </a:xfrm>
          <a:prstGeom prst="rect">
            <a:avLst/>
          </a:prstGeom>
        </p:spPr>
      </p:pic>
      <p:pic>
        <p:nvPicPr>
          <p:cNvPr id="13" name="Picture 37">
            <a:extLst>
              <a:ext uri="{FF2B5EF4-FFF2-40B4-BE49-F238E27FC236}">
                <a16:creationId xmlns:a16="http://schemas.microsoft.com/office/drawing/2014/main" id="{7E688D73-3943-F682-7859-A5A37B854200}"/>
              </a:ext>
            </a:extLst>
          </p:cNvPr>
          <p:cNvPicPr>
            <a:picLocks noChangeAspect="1"/>
          </p:cNvPicPr>
          <p:nvPr/>
        </p:nvPicPr>
        <p:blipFill>
          <a:blip r:embed="rId5"/>
          <a:stretch>
            <a:fillRect/>
          </a:stretch>
        </p:blipFill>
        <p:spPr>
          <a:xfrm>
            <a:off x="1480343" y="2021350"/>
            <a:ext cx="174392" cy="236399"/>
          </a:xfrm>
          <a:prstGeom prst="rect">
            <a:avLst/>
          </a:prstGeom>
        </p:spPr>
      </p:pic>
      <p:pic>
        <p:nvPicPr>
          <p:cNvPr id="14" name="Picture 38">
            <a:extLst>
              <a:ext uri="{FF2B5EF4-FFF2-40B4-BE49-F238E27FC236}">
                <a16:creationId xmlns:a16="http://schemas.microsoft.com/office/drawing/2014/main" id="{7E300D80-A7AE-6635-F339-0E39FE1A4444}"/>
              </a:ext>
            </a:extLst>
          </p:cNvPr>
          <p:cNvPicPr>
            <a:picLocks noChangeAspect="1"/>
          </p:cNvPicPr>
          <p:nvPr/>
        </p:nvPicPr>
        <p:blipFill>
          <a:blip r:embed="rId5"/>
          <a:stretch>
            <a:fillRect/>
          </a:stretch>
        </p:blipFill>
        <p:spPr>
          <a:xfrm>
            <a:off x="1491010" y="2421871"/>
            <a:ext cx="174392" cy="236399"/>
          </a:xfrm>
          <a:prstGeom prst="rect">
            <a:avLst/>
          </a:prstGeom>
        </p:spPr>
      </p:pic>
      <p:pic>
        <p:nvPicPr>
          <p:cNvPr id="15" name="Picture 39">
            <a:extLst>
              <a:ext uri="{FF2B5EF4-FFF2-40B4-BE49-F238E27FC236}">
                <a16:creationId xmlns:a16="http://schemas.microsoft.com/office/drawing/2014/main" id="{10846374-B03F-3CF6-D0A0-05D1E0A5866B}"/>
              </a:ext>
            </a:extLst>
          </p:cNvPr>
          <p:cNvPicPr>
            <a:picLocks noChangeAspect="1"/>
          </p:cNvPicPr>
          <p:nvPr/>
        </p:nvPicPr>
        <p:blipFill>
          <a:blip r:embed="rId10"/>
          <a:stretch>
            <a:fillRect/>
          </a:stretch>
        </p:blipFill>
        <p:spPr>
          <a:xfrm>
            <a:off x="2407624" y="2423251"/>
            <a:ext cx="174390" cy="236399"/>
          </a:xfrm>
          <a:prstGeom prst="rect">
            <a:avLst/>
          </a:prstGeom>
        </p:spPr>
      </p:pic>
      <p:pic>
        <p:nvPicPr>
          <p:cNvPr id="16" name="Picture 40">
            <a:extLst>
              <a:ext uri="{FF2B5EF4-FFF2-40B4-BE49-F238E27FC236}">
                <a16:creationId xmlns:a16="http://schemas.microsoft.com/office/drawing/2014/main" id="{691A20B5-E634-392D-99C1-47282B098AE6}"/>
              </a:ext>
            </a:extLst>
          </p:cNvPr>
          <p:cNvPicPr>
            <a:picLocks noChangeAspect="1"/>
          </p:cNvPicPr>
          <p:nvPr/>
        </p:nvPicPr>
        <p:blipFill>
          <a:blip r:embed="rId10"/>
          <a:stretch>
            <a:fillRect/>
          </a:stretch>
        </p:blipFill>
        <p:spPr>
          <a:xfrm>
            <a:off x="2405136" y="2027860"/>
            <a:ext cx="174390" cy="236399"/>
          </a:xfrm>
          <a:prstGeom prst="rect">
            <a:avLst/>
          </a:prstGeom>
        </p:spPr>
      </p:pic>
      <p:pic>
        <p:nvPicPr>
          <p:cNvPr id="17" name="Picture 41">
            <a:extLst>
              <a:ext uri="{FF2B5EF4-FFF2-40B4-BE49-F238E27FC236}">
                <a16:creationId xmlns:a16="http://schemas.microsoft.com/office/drawing/2014/main" id="{32F885F2-4F0A-7A9D-254C-4CC238CA1680}"/>
              </a:ext>
            </a:extLst>
          </p:cNvPr>
          <p:cNvPicPr>
            <a:picLocks noChangeAspect="1"/>
          </p:cNvPicPr>
          <p:nvPr/>
        </p:nvPicPr>
        <p:blipFill>
          <a:blip r:embed="rId10"/>
          <a:stretch>
            <a:fillRect/>
          </a:stretch>
        </p:blipFill>
        <p:spPr>
          <a:xfrm>
            <a:off x="2405136" y="1620433"/>
            <a:ext cx="174390" cy="236399"/>
          </a:xfrm>
          <a:prstGeom prst="rect">
            <a:avLst/>
          </a:prstGeom>
        </p:spPr>
      </p:pic>
      <p:cxnSp>
        <p:nvCxnSpPr>
          <p:cNvPr id="18" name="Straight Arrow Connector 43">
            <a:extLst>
              <a:ext uri="{FF2B5EF4-FFF2-40B4-BE49-F238E27FC236}">
                <a16:creationId xmlns:a16="http://schemas.microsoft.com/office/drawing/2014/main" id="{6FAF3276-EAF0-A245-9133-F35109ABB994}"/>
              </a:ext>
            </a:extLst>
          </p:cNvPr>
          <p:cNvCxnSpPr>
            <a:cxnSpLocks/>
          </p:cNvCxnSpPr>
          <p:nvPr/>
        </p:nvCxnSpPr>
        <p:spPr>
          <a:xfrm>
            <a:off x="3715940" y="1707799"/>
            <a:ext cx="135015" cy="8739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44">
            <a:extLst>
              <a:ext uri="{FF2B5EF4-FFF2-40B4-BE49-F238E27FC236}">
                <a16:creationId xmlns:a16="http://schemas.microsoft.com/office/drawing/2014/main" id="{5E0149D4-03C6-4E83-054D-B6958D11372E}"/>
              </a:ext>
            </a:extLst>
          </p:cNvPr>
          <p:cNvCxnSpPr>
            <a:cxnSpLocks/>
          </p:cNvCxnSpPr>
          <p:nvPr/>
        </p:nvCxnSpPr>
        <p:spPr>
          <a:xfrm>
            <a:off x="4073753" y="2065832"/>
            <a:ext cx="135015" cy="8739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45">
            <a:extLst>
              <a:ext uri="{FF2B5EF4-FFF2-40B4-BE49-F238E27FC236}">
                <a16:creationId xmlns:a16="http://schemas.microsoft.com/office/drawing/2014/main" id="{98B79336-2540-3C77-2213-F2BE4783F59E}"/>
              </a:ext>
            </a:extLst>
          </p:cNvPr>
          <p:cNvCxnSpPr>
            <a:cxnSpLocks/>
          </p:cNvCxnSpPr>
          <p:nvPr/>
        </p:nvCxnSpPr>
        <p:spPr>
          <a:xfrm>
            <a:off x="4451254" y="2434282"/>
            <a:ext cx="135015" cy="87398"/>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9">
            <a:extLst>
              <a:ext uri="{FF2B5EF4-FFF2-40B4-BE49-F238E27FC236}">
                <a16:creationId xmlns:a16="http://schemas.microsoft.com/office/drawing/2014/main" id="{BF64FA39-E42E-9DE0-FB6A-985A44576C30}"/>
              </a:ext>
            </a:extLst>
          </p:cNvPr>
          <p:cNvCxnSpPr>
            <a:cxnSpLocks/>
          </p:cNvCxnSpPr>
          <p:nvPr/>
        </p:nvCxnSpPr>
        <p:spPr>
          <a:xfrm flipV="1">
            <a:off x="5553835" y="2050092"/>
            <a:ext cx="119916" cy="89457"/>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50">
            <a:extLst>
              <a:ext uri="{FF2B5EF4-FFF2-40B4-BE49-F238E27FC236}">
                <a16:creationId xmlns:a16="http://schemas.microsoft.com/office/drawing/2014/main" id="{9A6BAF3A-8C3C-EBB2-C8EB-2747AA55A362}"/>
              </a:ext>
            </a:extLst>
          </p:cNvPr>
          <p:cNvCxnSpPr>
            <a:cxnSpLocks/>
          </p:cNvCxnSpPr>
          <p:nvPr/>
        </p:nvCxnSpPr>
        <p:spPr>
          <a:xfrm flipV="1">
            <a:off x="5179646" y="2409828"/>
            <a:ext cx="119916" cy="89457"/>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1">
            <a:extLst>
              <a:ext uri="{FF2B5EF4-FFF2-40B4-BE49-F238E27FC236}">
                <a16:creationId xmlns:a16="http://schemas.microsoft.com/office/drawing/2014/main" id="{7BA6299B-DD11-A3F5-034C-CC80C49724DC}"/>
              </a:ext>
            </a:extLst>
          </p:cNvPr>
          <p:cNvCxnSpPr>
            <a:cxnSpLocks/>
          </p:cNvCxnSpPr>
          <p:nvPr/>
        </p:nvCxnSpPr>
        <p:spPr>
          <a:xfrm flipV="1">
            <a:off x="5907296" y="1679435"/>
            <a:ext cx="119916" cy="89457"/>
          </a:xfrm>
          <a:prstGeom prst="straightConnector1">
            <a:avLst/>
          </a:prstGeom>
          <a:ln w="25400">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56">
            <a:extLst>
              <a:ext uri="{FF2B5EF4-FFF2-40B4-BE49-F238E27FC236}">
                <a16:creationId xmlns:a16="http://schemas.microsoft.com/office/drawing/2014/main" id="{2F8D91DD-5AD2-35AD-F5B0-34155D66EBE1}"/>
              </a:ext>
            </a:extLst>
          </p:cNvPr>
          <p:cNvCxnSpPr>
            <a:cxnSpLocks/>
          </p:cNvCxnSpPr>
          <p:nvPr/>
        </p:nvCxnSpPr>
        <p:spPr>
          <a:xfrm>
            <a:off x="3426618" y="1241754"/>
            <a:ext cx="1159651" cy="10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58">
            <a:extLst>
              <a:ext uri="{FF2B5EF4-FFF2-40B4-BE49-F238E27FC236}">
                <a16:creationId xmlns:a16="http://schemas.microsoft.com/office/drawing/2014/main" id="{6067FB7F-74CD-F433-DD01-F901643FD0CA}"/>
              </a:ext>
            </a:extLst>
          </p:cNvPr>
          <p:cNvSpPr txBox="1"/>
          <p:nvPr/>
        </p:nvSpPr>
        <p:spPr>
          <a:xfrm>
            <a:off x="3603465" y="948343"/>
            <a:ext cx="1479412" cy="323165"/>
          </a:xfrm>
          <a:prstGeom prst="rect">
            <a:avLst/>
          </a:prstGeom>
        </p:spPr>
        <p:txBody>
          <a:bodyPr wrap="square" rtlCol="0">
            <a:spAutoFit/>
          </a:bodyPr>
          <a:lstStyle/>
          <a:p>
            <a:r>
              <a:rPr lang="en-US" sz="1500"/>
              <a:t>Time</a:t>
            </a:r>
          </a:p>
        </p:txBody>
      </p:sp>
      <p:sp>
        <p:nvSpPr>
          <p:cNvPr id="26" name="Freeform 60">
            <a:extLst>
              <a:ext uri="{FF2B5EF4-FFF2-40B4-BE49-F238E27FC236}">
                <a16:creationId xmlns:a16="http://schemas.microsoft.com/office/drawing/2014/main" id="{A3A08896-D63D-10B6-1C60-16A094707DF0}"/>
              </a:ext>
            </a:extLst>
          </p:cNvPr>
          <p:cNvSpPr/>
          <p:nvPr/>
        </p:nvSpPr>
        <p:spPr>
          <a:xfrm>
            <a:off x="3774278" y="1365250"/>
            <a:ext cx="2171700" cy="1092200"/>
          </a:xfrm>
          <a:custGeom>
            <a:avLst/>
            <a:gdLst>
              <a:gd name="connsiteX0" fmla="*/ 0 w 2895600"/>
              <a:gd name="connsiteY0" fmla="*/ 0 h 1456267"/>
              <a:gd name="connsiteX1" fmla="*/ 0 w 2895600"/>
              <a:gd name="connsiteY1" fmla="*/ 499534 h 1456267"/>
              <a:gd name="connsiteX2" fmla="*/ 482600 w 2895600"/>
              <a:gd name="connsiteY2" fmla="*/ 499534 h 1456267"/>
              <a:gd name="connsiteX3" fmla="*/ 482600 w 2895600"/>
              <a:gd name="connsiteY3" fmla="*/ 973667 h 1456267"/>
              <a:gd name="connsiteX4" fmla="*/ 965200 w 2895600"/>
              <a:gd name="connsiteY4" fmla="*/ 973667 h 1456267"/>
              <a:gd name="connsiteX5" fmla="*/ 965200 w 2895600"/>
              <a:gd name="connsiteY5" fmla="*/ 1456267 h 1456267"/>
              <a:gd name="connsiteX6" fmla="*/ 1938867 w 2895600"/>
              <a:gd name="connsiteY6" fmla="*/ 1456267 h 1456267"/>
              <a:gd name="connsiteX7" fmla="*/ 1938867 w 2895600"/>
              <a:gd name="connsiteY7" fmla="*/ 956734 h 1456267"/>
              <a:gd name="connsiteX8" fmla="*/ 2413000 w 2895600"/>
              <a:gd name="connsiteY8" fmla="*/ 956734 h 1456267"/>
              <a:gd name="connsiteX9" fmla="*/ 2413000 w 2895600"/>
              <a:gd name="connsiteY9" fmla="*/ 482600 h 1456267"/>
              <a:gd name="connsiteX10" fmla="*/ 2895600 w 2895600"/>
              <a:gd name="connsiteY10" fmla="*/ 491067 h 1456267"/>
              <a:gd name="connsiteX11" fmla="*/ 2895600 w 2895600"/>
              <a:gd name="connsiteY11" fmla="*/ 0 h 1456267"/>
              <a:gd name="connsiteX12" fmla="*/ 0 w 2895600"/>
              <a:gd name="connsiteY12" fmla="*/ 0 h 1456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5600" h="1456267">
                <a:moveTo>
                  <a:pt x="0" y="0"/>
                </a:moveTo>
                <a:lnTo>
                  <a:pt x="0" y="499534"/>
                </a:lnTo>
                <a:lnTo>
                  <a:pt x="482600" y="499534"/>
                </a:lnTo>
                <a:lnTo>
                  <a:pt x="482600" y="973667"/>
                </a:lnTo>
                <a:lnTo>
                  <a:pt x="965200" y="973667"/>
                </a:lnTo>
                <a:lnTo>
                  <a:pt x="965200" y="1456267"/>
                </a:lnTo>
                <a:lnTo>
                  <a:pt x="1938867" y="1456267"/>
                </a:lnTo>
                <a:lnTo>
                  <a:pt x="1938867" y="956734"/>
                </a:lnTo>
                <a:lnTo>
                  <a:pt x="2413000" y="956734"/>
                </a:lnTo>
                <a:lnTo>
                  <a:pt x="2413000" y="482600"/>
                </a:lnTo>
                <a:lnTo>
                  <a:pt x="2895600" y="491067"/>
                </a:lnTo>
                <a:lnTo>
                  <a:pt x="2895600" y="0"/>
                </a:lnTo>
                <a:lnTo>
                  <a:pt x="0" y="0"/>
                </a:ln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350"/>
          </a:p>
        </p:txBody>
      </p:sp>
      <p:cxnSp>
        <p:nvCxnSpPr>
          <p:cNvPr id="27" name="Straight Arrow Connector 62">
            <a:extLst>
              <a:ext uri="{FF2B5EF4-FFF2-40B4-BE49-F238E27FC236}">
                <a16:creationId xmlns:a16="http://schemas.microsoft.com/office/drawing/2014/main" id="{891D8018-1CB9-C6AF-486A-D1FF9CA4C06A}"/>
              </a:ext>
            </a:extLst>
          </p:cNvPr>
          <p:cNvCxnSpPr/>
          <p:nvPr/>
        </p:nvCxnSpPr>
        <p:spPr>
          <a:xfrm flipV="1">
            <a:off x="5299562" y="948343"/>
            <a:ext cx="1449099" cy="356135"/>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28" name="TextBox 63">
            <a:extLst>
              <a:ext uri="{FF2B5EF4-FFF2-40B4-BE49-F238E27FC236}">
                <a16:creationId xmlns:a16="http://schemas.microsoft.com/office/drawing/2014/main" id="{20B25D26-F1AC-6B7C-B497-196164AF8616}"/>
              </a:ext>
            </a:extLst>
          </p:cNvPr>
          <p:cNvSpPr txBox="1"/>
          <p:nvPr/>
        </p:nvSpPr>
        <p:spPr>
          <a:xfrm>
            <a:off x="6746644" y="664894"/>
            <a:ext cx="2577884" cy="646331"/>
          </a:xfrm>
          <a:prstGeom prst="rect">
            <a:avLst/>
          </a:prstGeom>
        </p:spPr>
        <p:txBody>
          <a:bodyPr wrap="square" rtlCol="0">
            <a:spAutoFit/>
          </a:bodyPr>
          <a:lstStyle/>
          <a:p>
            <a:r>
              <a:rPr lang="en-US">
                <a:solidFill>
                  <a:srgbClr val="FF0000"/>
                </a:solidFill>
              </a:rPr>
              <a:t>Bubble where processes are idle</a:t>
            </a:r>
          </a:p>
        </p:txBody>
      </p:sp>
      <p:grpSp>
        <p:nvGrpSpPr>
          <p:cNvPr id="30" name="Group 66">
            <a:extLst>
              <a:ext uri="{FF2B5EF4-FFF2-40B4-BE49-F238E27FC236}">
                <a16:creationId xmlns:a16="http://schemas.microsoft.com/office/drawing/2014/main" id="{226779BC-960F-D2C9-DFC6-F2567CAFA5B6}"/>
              </a:ext>
            </a:extLst>
          </p:cNvPr>
          <p:cNvGrpSpPr/>
          <p:nvPr/>
        </p:nvGrpSpPr>
        <p:grpSpPr>
          <a:xfrm>
            <a:off x="5580954" y="3525881"/>
            <a:ext cx="3482577" cy="1619703"/>
            <a:chOff x="7428689" y="4501449"/>
            <a:chExt cx="4643435" cy="2159604"/>
          </a:xfrm>
        </p:grpSpPr>
        <p:pic>
          <p:nvPicPr>
            <p:cNvPr id="31" name="Picture 6">
              <a:extLst>
                <a:ext uri="{FF2B5EF4-FFF2-40B4-BE49-F238E27FC236}">
                  <a16:creationId xmlns:a16="http://schemas.microsoft.com/office/drawing/2014/main" id="{4341D2F3-2010-C1A2-2E7F-8FFA7F914D9F}"/>
                </a:ext>
              </a:extLst>
            </p:cNvPr>
            <p:cNvPicPr>
              <a:picLocks noChangeAspect="1"/>
            </p:cNvPicPr>
            <p:nvPr/>
          </p:nvPicPr>
          <p:blipFill rotWithShape="1">
            <a:blip r:embed="rId11"/>
            <a:srcRect b="56090"/>
            <a:stretch/>
          </p:blipFill>
          <p:spPr>
            <a:xfrm>
              <a:off x="7428689" y="4501449"/>
              <a:ext cx="4643435" cy="1182200"/>
            </a:xfrm>
            <a:prstGeom prst="rect">
              <a:avLst/>
            </a:prstGeom>
          </p:spPr>
        </p:pic>
        <p:pic>
          <p:nvPicPr>
            <p:cNvPr id="32" name="Picture 65">
              <a:extLst>
                <a:ext uri="{FF2B5EF4-FFF2-40B4-BE49-F238E27FC236}">
                  <a16:creationId xmlns:a16="http://schemas.microsoft.com/office/drawing/2014/main" id="{990E9959-DEB2-7941-1CF6-71C2267E800D}"/>
                </a:ext>
              </a:extLst>
            </p:cNvPr>
            <p:cNvPicPr>
              <a:picLocks noChangeAspect="1"/>
            </p:cNvPicPr>
            <p:nvPr/>
          </p:nvPicPr>
          <p:blipFill rotWithShape="1">
            <a:blip r:embed="rId12"/>
            <a:srcRect t="54405" r="17488"/>
            <a:stretch/>
          </p:blipFill>
          <p:spPr>
            <a:xfrm>
              <a:off x="7455209" y="5981449"/>
              <a:ext cx="4590394" cy="679604"/>
            </a:xfrm>
            <a:prstGeom prst="rect">
              <a:avLst/>
            </a:prstGeom>
          </p:spPr>
        </p:pic>
      </p:grpSp>
      <p:sp>
        <p:nvSpPr>
          <p:cNvPr id="35" name="内容占位符 2">
            <a:extLst>
              <a:ext uri="{FF2B5EF4-FFF2-40B4-BE49-F238E27FC236}">
                <a16:creationId xmlns:a16="http://schemas.microsoft.com/office/drawing/2014/main" id="{0408697E-82F9-70C1-DF37-C29B61B9B080}"/>
              </a:ext>
            </a:extLst>
          </p:cNvPr>
          <p:cNvSpPr txBox="1">
            <a:spLocks/>
          </p:cNvSpPr>
          <p:nvPr/>
        </p:nvSpPr>
        <p:spPr>
          <a:xfrm>
            <a:off x="1848527" y="4983271"/>
            <a:ext cx="4176464" cy="519868"/>
          </a:xfrm>
          <a:prstGeom prst="rect">
            <a:avLst/>
          </a:prstGeom>
          <a:solidFill>
            <a:srgbClr val="FAEADC"/>
          </a:solidFill>
          <a:ln w="3810">
            <a:solidFill>
              <a:schemeClr val="tx1"/>
            </a:solidFill>
          </a:ln>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2400"/>
              <a:t>How to reduce bubble? </a:t>
            </a:r>
            <a:endParaRPr kumimoji="1" lang="en-US" altLang="zh-CN" b="0"/>
          </a:p>
        </p:txBody>
      </p:sp>
      <p:sp>
        <p:nvSpPr>
          <p:cNvPr id="29" name="内容占位符 2">
            <a:extLst>
              <a:ext uri="{FF2B5EF4-FFF2-40B4-BE49-F238E27FC236}">
                <a16:creationId xmlns:a16="http://schemas.microsoft.com/office/drawing/2014/main" id="{9A8985D5-567D-60FD-6533-001A0D9310CE}"/>
              </a:ext>
            </a:extLst>
          </p:cNvPr>
          <p:cNvSpPr>
            <a:spLocks noGrp="1"/>
          </p:cNvSpPr>
          <p:nvPr>
            <p:ph idx="1"/>
          </p:nvPr>
        </p:nvSpPr>
        <p:spPr>
          <a:xfrm>
            <a:off x="302840" y="3328847"/>
            <a:ext cx="8229600" cy="1440160"/>
          </a:xfrm>
        </p:spPr>
        <p:txBody>
          <a:bodyPr/>
          <a:lstStyle/>
          <a:p>
            <a:r>
              <a:rPr kumimoji="1" lang="en-US" altLang="zh-CN"/>
              <a:t>Problem: no parallelism there! </a:t>
            </a:r>
          </a:p>
          <a:p>
            <a:pPr lvl="1"/>
            <a:endParaRPr kumimoji="1" lang="en-US" altLang="zh-CN"/>
          </a:p>
          <a:p>
            <a:endParaRPr kumimoji="1" lang="zh-CN" altLang="en-US"/>
          </a:p>
        </p:txBody>
      </p:sp>
    </p:spTree>
    <p:extLst>
      <p:ext uri="{BB962C8B-B14F-4D97-AF65-F5344CB8AC3E}">
        <p14:creationId xmlns:p14="http://schemas.microsoft.com/office/powerpoint/2010/main" val="143511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par>
                                <p:cTn id="21" presetID="22" presetClass="entr" presetSubtype="1"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300"/>
                                        <p:tgtEl>
                                          <p:spTgt spid="1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300"/>
                                        <p:tgtEl>
                                          <p:spTgt spid="19"/>
                                        </p:tgtEl>
                                      </p:cBhvr>
                                    </p:animEffect>
                                  </p:childTnLst>
                                </p:cTn>
                              </p:par>
                            </p:childTnLst>
                          </p:cTn>
                        </p:par>
                        <p:par>
                          <p:cTn id="28" fill="hold">
                            <p:stCondLst>
                              <p:cond delay="1800"/>
                            </p:stCondLst>
                            <p:childTnLst>
                              <p:par>
                                <p:cTn id="29" presetID="22" presetClass="entr" presetSubtype="1"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3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14"/>
                                        </p:tgtEl>
                                        <p:attrNameLst>
                                          <p:attrName>style.visibility</p:attrName>
                                        </p:attrNameLst>
                                      </p:cBhvr>
                                      <p:to>
                                        <p:strVal val="hidden"/>
                                      </p:to>
                                    </p:se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par>
                          <p:cTn id="44" fill="hold">
                            <p:stCondLst>
                              <p:cond delay="500"/>
                            </p:stCondLst>
                            <p:childTnLst>
                              <p:par>
                                <p:cTn id="45" presetID="1" presetClass="exit" presetSubtype="0" fill="hold" nodeType="afterEffect">
                                  <p:stCondLst>
                                    <p:cond delay="0"/>
                                  </p:stCondLst>
                                  <p:childTnLst>
                                    <p:set>
                                      <p:cBhvr>
                                        <p:cTn id="46" dur="1" fill="hold">
                                          <p:stCondLst>
                                            <p:cond delay="0"/>
                                          </p:stCondLst>
                                        </p:cTn>
                                        <p:tgtEl>
                                          <p:spTgt spid="13"/>
                                        </p:tgtEl>
                                        <p:attrNameLst>
                                          <p:attrName>style.visibility</p:attrName>
                                        </p:attrNameLst>
                                      </p:cBhvr>
                                      <p:to>
                                        <p:strVal val="hidden"/>
                                      </p:to>
                                    </p:set>
                                  </p:childTnLst>
                                </p:cTn>
                              </p:par>
                            </p:childTnLst>
                          </p:cTn>
                        </p:par>
                        <p:par>
                          <p:cTn id="47" fill="hold">
                            <p:stCondLst>
                              <p:cond delay="500"/>
                            </p:stCondLst>
                            <p:childTnLst>
                              <p:par>
                                <p:cTn id="48" presetID="22" presetClass="entr" presetSubtype="4" fill="hold" nodeType="after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par>
                          <p:cTn id="51" fill="hold">
                            <p:stCondLst>
                              <p:cond delay="1000"/>
                            </p:stCondLst>
                            <p:childTnLst>
                              <p:par>
                                <p:cTn id="52" presetID="1"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par>
                          <p:cTn id="54" fill="hold">
                            <p:stCondLst>
                              <p:cond delay="1000"/>
                            </p:stCondLst>
                            <p:childTnLst>
                              <p:par>
                                <p:cTn id="55" presetID="1" presetClass="exit" presetSubtype="0" fill="hold" nodeType="afterEffect">
                                  <p:stCondLst>
                                    <p:cond delay="0"/>
                                  </p:stCondLst>
                                  <p:childTnLst>
                                    <p:set>
                                      <p:cBhvr>
                                        <p:cTn id="56" dur="1" fill="hold">
                                          <p:stCondLst>
                                            <p:cond delay="0"/>
                                          </p:stCondLst>
                                        </p:cTn>
                                        <p:tgtEl>
                                          <p:spTgt spid="8"/>
                                        </p:tgtEl>
                                        <p:attrNameLst>
                                          <p:attrName>style.visibility</p:attrName>
                                        </p:attrNameLst>
                                      </p:cBhvr>
                                      <p:to>
                                        <p:strVal val="hidden"/>
                                      </p:to>
                                    </p:set>
                                  </p:childTnLst>
                                </p:cTn>
                              </p:par>
                            </p:childTnLst>
                          </p:cTn>
                        </p:par>
                        <p:par>
                          <p:cTn id="57" fill="hold">
                            <p:stCondLst>
                              <p:cond delay="1000"/>
                            </p:stCondLst>
                            <p:childTnLst>
                              <p:par>
                                <p:cTn id="58" presetID="22" presetClass="entr" presetSubtype="4" fill="hold" nodeType="after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par>
                          <p:cTn id="61" fill="hold">
                            <p:stCondLst>
                              <p:cond delay="1500"/>
                            </p:stCondLst>
                            <p:childTnLst>
                              <p:par>
                                <p:cTn id="62" presetID="1" presetClass="entr" presetSubtype="0" fill="hold" nodeType="afterEffect">
                                  <p:stCondLst>
                                    <p:cond delay="0"/>
                                  </p:stCondLst>
                                  <p:childTnLst>
                                    <p:set>
                                      <p:cBhvr>
                                        <p:cTn id="63" dur="1" fill="hold">
                                          <p:stCondLst>
                                            <p:cond delay="0"/>
                                          </p:stCondLst>
                                        </p:cTn>
                                        <p:tgtEl>
                                          <p:spTgt spid="9"/>
                                        </p:tgtEl>
                                        <p:attrNameLst>
                                          <p:attrName>style.visibility</p:attrName>
                                        </p:attrNameLst>
                                      </p:cBhvr>
                                      <p:to>
                                        <p:strVal val="visible"/>
                                      </p:to>
                                    </p:set>
                                  </p:childTnLst>
                                </p:cTn>
                              </p:par>
                              <p:par>
                                <p:cTn id="64" presetID="22" presetClass="entr" presetSubtype="4"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300"/>
                                        <p:tgtEl>
                                          <p:spTgt spid="22"/>
                                        </p:tgtEl>
                                      </p:cBhvr>
                                    </p:animEffect>
                                  </p:childTnLst>
                                </p:cTn>
                              </p:par>
                            </p:childTnLst>
                          </p:cTn>
                        </p:par>
                        <p:par>
                          <p:cTn id="67" fill="hold">
                            <p:stCondLst>
                              <p:cond delay="1800"/>
                            </p:stCondLst>
                            <p:childTnLst>
                              <p:par>
                                <p:cTn id="68" presetID="22" presetClass="entr" presetSubtype="4" fill="hold"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down)">
                                      <p:cBhvr>
                                        <p:cTn id="70" dur="300"/>
                                        <p:tgtEl>
                                          <p:spTgt spid="21"/>
                                        </p:tgtEl>
                                      </p:cBhvr>
                                    </p:animEffect>
                                  </p:childTnLst>
                                </p:cTn>
                              </p:par>
                            </p:childTnLst>
                          </p:cTn>
                        </p:par>
                        <p:par>
                          <p:cTn id="71" fill="hold">
                            <p:stCondLst>
                              <p:cond delay="2100"/>
                            </p:stCondLst>
                            <p:childTnLst>
                              <p:par>
                                <p:cTn id="72" presetID="22" presetClass="entr" presetSubtype="4"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down)">
                                      <p:cBhvr>
                                        <p:cTn id="74" dur="3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35"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CDDBC-666C-097B-7F7C-97B20AAE0CB4}"/>
              </a:ext>
            </a:extLst>
          </p:cNvPr>
          <p:cNvSpPr>
            <a:spLocks noGrp="1"/>
          </p:cNvSpPr>
          <p:nvPr>
            <p:ph type="title"/>
          </p:nvPr>
        </p:nvSpPr>
        <p:spPr/>
        <p:txBody>
          <a:bodyPr/>
          <a:lstStyle/>
          <a:p>
            <a:r>
              <a:rPr kumimoji="1" lang="en-US" altLang="zh-CN"/>
              <a:t>Technique: micro-batching </a:t>
            </a:r>
            <a:endParaRPr kumimoji="1" lang="zh-CN" altLang="en-US"/>
          </a:p>
        </p:txBody>
      </p:sp>
      <p:sp>
        <p:nvSpPr>
          <p:cNvPr id="3" name="内容占位符 2">
            <a:extLst>
              <a:ext uri="{FF2B5EF4-FFF2-40B4-BE49-F238E27FC236}">
                <a16:creationId xmlns:a16="http://schemas.microsoft.com/office/drawing/2014/main" id="{9F0547E2-7FDE-888A-4E3E-CBD4FAB0D387}"/>
              </a:ext>
            </a:extLst>
          </p:cNvPr>
          <p:cNvSpPr>
            <a:spLocks noGrp="1"/>
          </p:cNvSpPr>
          <p:nvPr>
            <p:ph idx="1"/>
          </p:nvPr>
        </p:nvSpPr>
        <p:spPr/>
        <p:txBody>
          <a:bodyPr/>
          <a:lstStyle/>
          <a:p>
            <a:r>
              <a:rPr lang="en-US" altLang="zh-CN"/>
              <a:t>Reducing the bubble size by breaking the batch size into smaller pieces to reduce the idle time of the processes</a:t>
            </a:r>
          </a:p>
          <a:p>
            <a:pPr lvl="1"/>
            <a:r>
              <a:rPr lang="en-US" altLang="zh-CN"/>
              <a:t>Reduces bubble size in an easy way to implement</a:t>
            </a:r>
          </a:p>
          <a:p>
            <a:pPr lvl="1"/>
            <a:r>
              <a:rPr lang="en-US" altLang="zh-CN"/>
              <a:t>The batch size = partition size</a:t>
            </a:r>
          </a:p>
          <a:p>
            <a:r>
              <a:rPr lang="en-US" altLang="zh-CN"/>
              <a:t>Question: to what extent can micro-batching improves performance?</a:t>
            </a:r>
          </a:p>
          <a:p>
            <a:pPr lvl="1"/>
            <a:r>
              <a:rPr lang="en-US" altLang="zh-CN"/>
              <a:t>Depends on the bubble size </a:t>
            </a:r>
          </a:p>
        </p:txBody>
      </p:sp>
      <p:sp>
        <p:nvSpPr>
          <p:cNvPr id="4" name="灯片编号占位符 3">
            <a:extLst>
              <a:ext uri="{FF2B5EF4-FFF2-40B4-BE49-F238E27FC236}">
                <a16:creationId xmlns:a16="http://schemas.microsoft.com/office/drawing/2014/main" id="{E91DB1C1-A443-C0D6-A7D5-15303FFA1246}"/>
              </a:ext>
            </a:extLst>
          </p:cNvPr>
          <p:cNvSpPr>
            <a:spLocks noGrp="1"/>
          </p:cNvSpPr>
          <p:nvPr>
            <p:ph type="sldNum" sz="quarter" idx="12"/>
          </p:nvPr>
        </p:nvSpPr>
        <p:spPr/>
        <p:txBody>
          <a:bodyPr/>
          <a:lstStyle/>
          <a:p>
            <a:fld id="{ADE361C3-C043-4A6E-BDCE-8DA1E7D90A3B}" type="slidenum">
              <a:rPr lang="zh-CN" altLang="en-US" smtClean="0"/>
              <a:pPr/>
              <a:t>129</a:t>
            </a:fld>
            <a:endParaRPr lang="zh-CN" altLang="en-US"/>
          </a:p>
        </p:txBody>
      </p:sp>
      <p:pic>
        <p:nvPicPr>
          <p:cNvPr id="5" name="Picture 97">
            <a:extLst>
              <a:ext uri="{FF2B5EF4-FFF2-40B4-BE49-F238E27FC236}">
                <a16:creationId xmlns:a16="http://schemas.microsoft.com/office/drawing/2014/main" id="{090DFAED-F9F8-810C-C564-7A49EC90AA45}"/>
              </a:ext>
            </a:extLst>
          </p:cNvPr>
          <p:cNvPicPr>
            <a:picLocks noChangeAspect="1"/>
          </p:cNvPicPr>
          <p:nvPr/>
        </p:nvPicPr>
        <p:blipFill rotWithShape="1">
          <a:blip r:embed="rId2"/>
          <a:srcRect l="11950" t="22338" r="21210" b="57471"/>
          <a:stretch/>
        </p:blipFill>
        <p:spPr>
          <a:xfrm>
            <a:off x="1259632" y="3844871"/>
            <a:ext cx="8568952" cy="1452091"/>
          </a:xfrm>
          <a:prstGeom prst="rect">
            <a:avLst/>
          </a:prstGeom>
        </p:spPr>
      </p:pic>
    </p:spTree>
    <p:extLst>
      <p:ext uri="{BB962C8B-B14F-4D97-AF65-F5344CB8AC3E}">
        <p14:creationId xmlns:p14="http://schemas.microsoft.com/office/powerpoint/2010/main" val="374239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Public</a:t>
            </a:r>
            <a:r>
              <a:rPr kumimoji="1" lang="zh-CN" altLang="en-US" dirty="0"/>
              <a:t> </a:t>
            </a:r>
            <a:r>
              <a:rPr kumimoji="1" lang="en-US" altLang="zh-CN" dirty="0"/>
              <a:t>Key</a:t>
            </a:r>
            <a:r>
              <a:rPr kumimoji="1" lang="zh-CN" altLang="en-US" dirty="0"/>
              <a:t> </a:t>
            </a:r>
            <a:r>
              <a:rPr kumimoji="1" lang="en-US" altLang="zh-CN" dirty="0"/>
              <a:t>Distribution</a:t>
            </a:r>
            <a:endParaRPr kumimoji="1" lang="zh-CN" altLang="en-US" dirty="0"/>
          </a:p>
        </p:txBody>
      </p:sp>
      <p:sp>
        <p:nvSpPr>
          <p:cNvPr id="3" name="内容占位符 2"/>
          <p:cNvSpPr>
            <a:spLocks noGrp="1"/>
          </p:cNvSpPr>
          <p:nvPr>
            <p:ph idx="1"/>
          </p:nvPr>
        </p:nvSpPr>
        <p:spPr/>
        <p:txBody>
          <a:bodyPr>
            <a:noAutofit/>
          </a:bodyPr>
          <a:lstStyle/>
          <a:p>
            <a:r>
              <a:rPr kumimoji="1" lang="en-US" altLang="zh-CN" sz="2400" dirty="0"/>
              <a:t>3. Authority, but pre-compute responses </a:t>
            </a:r>
            <a:endParaRPr kumimoji="1" lang="zh-CN" altLang="en-US" sz="2400" dirty="0"/>
          </a:p>
          <a:p>
            <a:pPr lvl="1"/>
            <a:r>
              <a:rPr kumimoji="1" lang="en-US" altLang="zh-CN" sz="2000" dirty="0"/>
              <a:t>Authority creates signed</a:t>
            </a:r>
            <a:r>
              <a:rPr kumimoji="1" lang="zh-CN" altLang="en-US" sz="2000" dirty="0"/>
              <a:t> </a:t>
            </a:r>
            <a:r>
              <a:rPr kumimoji="1" lang="en-US" altLang="zh-CN" sz="2000" dirty="0"/>
              <a:t>messages: {Bob, </a:t>
            </a:r>
            <a:r>
              <a:rPr kumimoji="1" lang="en-US" altLang="zh-CN" sz="2000" dirty="0" err="1"/>
              <a:t>PK_bob</a:t>
            </a:r>
            <a:r>
              <a:rPr kumimoji="1" lang="en-US" altLang="zh-CN" sz="2000" dirty="0"/>
              <a:t>}_{</a:t>
            </a:r>
            <a:r>
              <a:rPr kumimoji="1" lang="en-US" altLang="zh-CN" sz="2000" dirty="0" err="1"/>
              <a:t>SK_as</a:t>
            </a:r>
            <a:r>
              <a:rPr kumimoji="1" lang="en-US" altLang="zh-CN" sz="2000" dirty="0"/>
              <a:t>}</a:t>
            </a:r>
            <a:endParaRPr kumimoji="1" lang="zh-CN" altLang="en-US" sz="2000" dirty="0"/>
          </a:p>
          <a:p>
            <a:pPr lvl="1"/>
            <a:r>
              <a:rPr kumimoji="1" lang="en-US" altLang="zh-CN" sz="2000" dirty="0"/>
              <a:t>Anyone can verify the</a:t>
            </a:r>
            <a:r>
              <a:rPr kumimoji="1" lang="zh-CN" altLang="en-US" sz="2000" dirty="0"/>
              <a:t> </a:t>
            </a:r>
            <a:r>
              <a:rPr kumimoji="1" lang="en-US" altLang="zh-CN" sz="2000" dirty="0"/>
              <a:t>authority signed this message, given </a:t>
            </a:r>
            <a:r>
              <a:rPr kumimoji="1" lang="en-US" altLang="zh-CN" sz="2000" dirty="0" err="1"/>
              <a:t>PK_as</a:t>
            </a:r>
            <a:endParaRPr kumimoji="1" lang="zh-CN" altLang="en-US" sz="2000" dirty="0"/>
          </a:p>
          <a:p>
            <a:pPr lvl="1"/>
            <a:r>
              <a:rPr kumimoji="1" lang="en-US" altLang="zh-CN" sz="2000" dirty="0"/>
              <a:t>When Alice wants to</a:t>
            </a:r>
            <a:r>
              <a:rPr kumimoji="1" lang="zh-CN" altLang="en-US" sz="2000" dirty="0"/>
              <a:t> </a:t>
            </a:r>
            <a:r>
              <a:rPr kumimoji="1" lang="en-US" altLang="zh-CN" sz="2000" dirty="0"/>
              <a:t>talk to Bob, she needs a signed message from the authority, but</a:t>
            </a:r>
            <a:r>
              <a:rPr kumimoji="1" lang="zh-CN" altLang="en-US" sz="2000" dirty="0"/>
              <a:t> </a:t>
            </a:r>
            <a:r>
              <a:rPr kumimoji="1" lang="en-US" altLang="zh-CN" sz="2000" dirty="0"/>
              <a:t>it doesn't matter where this message comes from as long as the</a:t>
            </a:r>
            <a:r>
              <a:rPr kumimoji="1" lang="zh-CN" altLang="en-US" sz="2000" dirty="0"/>
              <a:t> </a:t>
            </a:r>
            <a:r>
              <a:rPr kumimoji="1" lang="en-US" altLang="zh-CN" sz="2000" dirty="0"/>
              <a:t>signature checks out</a:t>
            </a:r>
            <a:endParaRPr kumimoji="1" lang="zh-CN" altLang="en-US" sz="2000" dirty="0"/>
          </a:p>
          <a:p>
            <a:pPr lvl="2"/>
            <a:r>
              <a:rPr kumimoji="1" lang="en-US" altLang="zh-CN" sz="1800" dirty="0"/>
              <a:t>I.e., Alice could retrieve the message</a:t>
            </a:r>
            <a:r>
              <a:rPr kumimoji="1" lang="zh-CN" altLang="en-US" sz="1800" dirty="0"/>
              <a:t> </a:t>
            </a:r>
            <a:r>
              <a:rPr kumimoji="1" lang="en-US" altLang="zh-CN" sz="1800" dirty="0"/>
              <a:t>from a different server</a:t>
            </a:r>
            <a:endParaRPr kumimoji="1" lang="zh-CN" altLang="en-US" sz="1800" dirty="0"/>
          </a:p>
          <a:p>
            <a:pPr lvl="1"/>
            <a:r>
              <a:rPr kumimoji="1" lang="en-US" altLang="zh-CN" sz="2000" dirty="0"/>
              <a:t>This signed message is a </a:t>
            </a:r>
            <a:r>
              <a:rPr kumimoji="1" lang="en-US" altLang="zh-CN" sz="2000" b="1" dirty="0">
                <a:solidFill>
                  <a:schemeClr val="accent1"/>
                </a:solidFill>
              </a:rPr>
              <a:t>certificate</a:t>
            </a:r>
            <a:r>
              <a:rPr kumimoji="1" lang="en-US" altLang="zh-CN" sz="2000" b="1" dirty="0">
                <a:solidFill>
                  <a:schemeClr val="accent2"/>
                </a:solidFill>
              </a:rPr>
              <a:t>      </a:t>
            </a:r>
            <a:endParaRPr kumimoji="1" lang="zh-CN" altLang="en-US" sz="2000" b="1" dirty="0">
              <a:solidFill>
                <a:schemeClr val="accent2"/>
              </a:solidFill>
            </a:endParaRPr>
          </a:p>
          <a:p>
            <a:pPr lvl="1"/>
            <a:r>
              <a:rPr kumimoji="1" lang="en-US" altLang="zh-CN" sz="2000" dirty="0"/>
              <a:t>More scalable</a:t>
            </a:r>
            <a:endParaRPr kumimoji="1" lang="zh-CN" altLang="en-US" sz="2000" dirty="0"/>
          </a:p>
        </p:txBody>
      </p:sp>
    </p:spTree>
    <p:extLst>
      <p:ext uri="{BB962C8B-B14F-4D97-AF65-F5344CB8AC3E}">
        <p14:creationId xmlns:p14="http://schemas.microsoft.com/office/powerpoint/2010/main" val="409207346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27AE0-C81F-DE1A-25D4-851F0CE9D5AA}"/>
              </a:ext>
            </a:extLst>
          </p:cNvPr>
          <p:cNvSpPr>
            <a:spLocks noGrp="1"/>
          </p:cNvSpPr>
          <p:nvPr>
            <p:ph type="title"/>
          </p:nvPr>
        </p:nvSpPr>
        <p:spPr/>
        <p:txBody>
          <a:bodyPr/>
          <a:lstStyle/>
          <a:p>
            <a:r>
              <a:rPr kumimoji="1" lang="en-US" altLang="zh-CN"/>
              <a:t>Pipeline parallelism &amp; the number of micro-batch </a:t>
            </a:r>
            <a:endParaRPr kumimoji="1" lang="zh-CN" altLang="en-US"/>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4268F9-64DC-9D30-3855-BC494D987F95}"/>
                  </a:ext>
                </a:extLst>
              </p:cNvPr>
              <p:cNvSpPr>
                <a:spLocks noGrp="1"/>
              </p:cNvSpPr>
              <p:nvPr>
                <p:ph idx="1"/>
              </p:nvPr>
            </p:nvSpPr>
            <p:spPr>
              <a:xfrm>
                <a:off x="302840" y="1129308"/>
                <a:ext cx="8229600" cy="4356826"/>
              </a:xfrm>
            </p:spPr>
            <p:txBody>
              <a:bodyPr/>
              <a:lstStyle/>
              <a:p>
                <a:r>
                  <a:rPr kumimoji="1" lang="en-US" altLang="zh-CN"/>
                  <a:t>Question: what is the bubble size ? </a:t>
                </a:r>
              </a:p>
              <a:p>
                <a:pPr lvl="1"/>
                <a:r>
                  <a:rPr kumimoji="1" lang="en-US" altLang="zh-CN"/>
                  <a:t>p – 1 (p == #devices)</a:t>
                </a:r>
              </a:p>
              <a:p>
                <a:r>
                  <a:rPr kumimoji="1" lang="en-US" altLang="zh-CN"/>
                  <a:t>Question: what is the overhead? </a:t>
                </a:r>
              </a:p>
              <a:p>
                <a:pPr lvl="1"/>
                <a14:m>
                  <m:oMath xmlns:m="http://schemas.openxmlformats.org/officeDocument/2006/math">
                    <m:r>
                      <m:rPr>
                        <m:sty m:val="p"/>
                      </m:rPr>
                      <a:rPr kumimoji="1" lang="en-US" altLang="zh-CN" b="0" i="0" smtClean="0">
                        <a:latin typeface="Cambria Math" panose="02040503050406030204" pitchFamily="18" charset="0"/>
                      </a:rPr>
                      <m:t>t</m:t>
                    </m:r>
                    <m:r>
                      <a:rPr kumimoji="1" lang="en-US" altLang="zh-CN" b="0" i="1" baseline="-25000" smtClean="0">
                        <a:latin typeface="Cambria Math" panose="02040503050406030204" pitchFamily="18" charset="0"/>
                      </a:rPr>
                      <m:t>𝑓</m:t>
                    </m:r>
                  </m:oMath>
                </a14:m>
                <a:r>
                  <a:rPr kumimoji="1" lang="en-US" altLang="zh-CN" b="0" baseline="-25000"/>
                  <a:t> </a:t>
                </a:r>
                <a:r>
                  <a:rPr kumimoji="1" lang="en-US" altLang="zh-CN" b="0"/>
                  <a:t>: time of a forward of a micro-batch (m) </a:t>
                </a:r>
              </a:p>
              <a:p>
                <a:pPr lvl="1"/>
                <a14:m>
                  <m:oMath xmlns:m="http://schemas.openxmlformats.org/officeDocument/2006/math">
                    <m:r>
                      <m:rPr>
                        <m:sty m:val="p"/>
                      </m:rPr>
                      <a:rPr kumimoji="1" lang="en-US" altLang="zh-CN" b="0" i="0" smtClean="0">
                        <a:latin typeface="Cambria Math" panose="02040503050406030204" pitchFamily="18" charset="0"/>
                      </a:rPr>
                      <m:t>t</m:t>
                    </m:r>
                    <m:r>
                      <m:rPr>
                        <m:sty m:val="p"/>
                      </m:rPr>
                      <a:rPr kumimoji="1" lang="en-US" altLang="zh-CN" b="0" i="0" baseline="-25000" smtClean="0">
                        <a:latin typeface="Cambria Math" panose="02040503050406030204" pitchFamily="18" charset="0"/>
                      </a:rPr>
                      <m:t>b</m:t>
                    </m:r>
                  </m:oMath>
                </a14:m>
                <a:r>
                  <a:rPr kumimoji="1" lang="en-US" altLang="zh-CN" b="0" baseline="-25000"/>
                  <a:t> </a:t>
                </a:r>
                <a:r>
                  <a:rPr kumimoji="1" lang="en-US" altLang="zh-CN" b="0"/>
                  <a:t>: time of a </a:t>
                </a:r>
                <a:r>
                  <a:rPr kumimoji="1" lang="en-US" altLang="zh-CN"/>
                  <a:t>backward of a micro-batch (m) </a:t>
                </a:r>
                <a:endParaRPr kumimoji="1" lang="en-US" altLang="zh-CN" b="0"/>
              </a:p>
              <a:p>
                <a:pPr lvl="1"/>
                <a:r>
                  <a:rPr kumimoji="1" lang="en-US" altLang="zh-CN" b="0"/>
                  <a:t>Ideal process time: </a:t>
                </a:r>
                <a14:m>
                  <m:oMath xmlns:m="http://schemas.openxmlformats.org/officeDocument/2006/math">
                    <m: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 ∗</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𝑡𝑓</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𝑡𝑏</m:t>
                        </m:r>
                      </m:e>
                    </m:d>
                  </m:oMath>
                </a14:m>
                <a:r>
                  <a:rPr kumimoji="1" lang="en-US" altLang="zh-CN" b="0"/>
                  <a:t> </a:t>
                </a:r>
              </a:p>
              <a:p>
                <a:pPr lvl="1"/>
                <a:r>
                  <a:rPr kumimoji="1" lang="en-US" altLang="zh-CN"/>
                  <a:t>Wasted time of bubble: </a:t>
                </a:r>
                <a14:m>
                  <m:oMath xmlns:m="http://schemas.openxmlformats.org/officeDocument/2006/math">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 −1</m:t>
                        </m:r>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𝑡𝑓</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𝑡𝑏</m:t>
                        </m:r>
                      </m:e>
                    </m:d>
                  </m:oMath>
                </a14:m>
                <a:endParaRPr kumimoji="1" lang="en-US" altLang="zh-CN"/>
              </a:p>
              <a:p>
                <a:pPr lvl="1"/>
                <a:r>
                  <a:rPr kumimoji="1" lang="en-US" altLang="zh-CN"/>
                  <a:t>Bubble time fraction: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𝑝</m:t>
                        </m:r>
                        <m:r>
                          <a:rPr kumimoji="1" lang="en-US" altLang="zh-CN" b="0" i="1" smtClean="0">
                            <a:latin typeface="Cambria Math" panose="02040503050406030204" pitchFamily="18" charset="0"/>
                          </a:rPr>
                          <m:t> −1</m:t>
                        </m:r>
                      </m:num>
                      <m:den>
                        <m:r>
                          <a:rPr kumimoji="1" lang="en-US" altLang="zh-CN" b="0" i="1" smtClean="0">
                            <a:latin typeface="Cambria Math" panose="02040503050406030204" pitchFamily="18" charset="0"/>
                          </a:rPr>
                          <m:t>𝑚</m:t>
                        </m:r>
                      </m:den>
                    </m:f>
                  </m:oMath>
                </a14:m>
                <a:endParaRPr kumimoji="1" lang="en-US" altLang="zh-CN"/>
              </a:p>
              <a:p>
                <a:endParaRPr kumimoji="1" lang="en-US" altLang="zh-CN"/>
              </a:p>
            </p:txBody>
          </p:sp>
        </mc:Choice>
        <mc:Fallback xmlns="">
          <p:sp>
            <p:nvSpPr>
              <p:cNvPr id="3" name="内容占位符 2">
                <a:extLst>
                  <a:ext uri="{FF2B5EF4-FFF2-40B4-BE49-F238E27FC236}">
                    <a16:creationId xmlns:a16="http://schemas.microsoft.com/office/drawing/2014/main" id="{834268F9-64DC-9D30-3855-BC494D987F95}"/>
                  </a:ext>
                </a:extLst>
              </p:cNvPr>
              <p:cNvSpPr>
                <a:spLocks noGrp="1" noRot="1" noChangeAspect="1" noMove="1" noResize="1" noEditPoints="1" noAdjustHandles="1" noChangeArrowheads="1" noChangeShapeType="1" noTextEdit="1"/>
              </p:cNvSpPr>
              <p:nvPr>
                <p:ph idx="1"/>
              </p:nvPr>
            </p:nvSpPr>
            <p:spPr>
              <a:xfrm>
                <a:off x="302840" y="1129308"/>
                <a:ext cx="8229600" cy="4356826"/>
              </a:xfrm>
              <a:blipFill>
                <a:blip r:embed="rId3"/>
                <a:stretch>
                  <a:fillRect l="-667"/>
                </a:stretch>
              </a:blipFill>
            </p:spPr>
            <p:txBody>
              <a:bodyPr/>
              <a:lstStyle/>
              <a:p>
                <a:r>
                  <a:rPr lang="en-US">
                    <a:noFill/>
                  </a:rPr>
                  <a:t> </a:t>
                </a:r>
              </a:p>
            </p:txBody>
          </p:sp>
        </mc:Fallback>
      </mc:AlternateContent>
      <p:sp>
        <p:nvSpPr>
          <p:cNvPr id="4" name="灯片编号占位符 3">
            <a:extLst>
              <a:ext uri="{FF2B5EF4-FFF2-40B4-BE49-F238E27FC236}">
                <a16:creationId xmlns:a16="http://schemas.microsoft.com/office/drawing/2014/main" id="{E4BEA19C-53ED-307C-594F-16F2406929F6}"/>
              </a:ext>
            </a:extLst>
          </p:cNvPr>
          <p:cNvSpPr>
            <a:spLocks noGrp="1"/>
          </p:cNvSpPr>
          <p:nvPr>
            <p:ph type="sldNum" sz="quarter" idx="12"/>
          </p:nvPr>
        </p:nvSpPr>
        <p:spPr/>
        <p:txBody>
          <a:bodyPr/>
          <a:lstStyle/>
          <a:p>
            <a:fld id="{ADE361C3-C043-4A6E-BDCE-8DA1E7D90A3B}" type="slidenum">
              <a:rPr lang="zh-CN" altLang="en-US" smtClean="0"/>
              <a:pPr/>
              <a:t>130</a:t>
            </a:fld>
            <a:endParaRPr lang="zh-CN" altLang="en-US"/>
          </a:p>
        </p:txBody>
      </p:sp>
    </p:spTree>
    <p:extLst>
      <p:ext uri="{BB962C8B-B14F-4D97-AF65-F5344CB8AC3E}">
        <p14:creationId xmlns:p14="http://schemas.microsoft.com/office/powerpoint/2010/main" val="12216574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84E0D7-8CC9-15D5-E871-4CCBC60E99E7}"/>
              </a:ext>
            </a:extLst>
          </p:cNvPr>
          <p:cNvSpPr>
            <a:spLocks noGrp="1"/>
          </p:cNvSpPr>
          <p:nvPr>
            <p:ph type="title"/>
          </p:nvPr>
        </p:nvSpPr>
        <p:spPr/>
        <p:txBody>
          <a:bodyPr/>
          <a:lstStyle/>
          <a:p>
            <a:r>
              <a:rPr kumimoji="1" lang="en-US" altLang="zh-CN"/>
              <a:t>Tensor parallelism</a:t>
            </a:r>
            <a:endParaRPr kumimoji="1" lang="zh-CN" altLang="en-US"/>
          </a:p>
        </p:txBody>
      </p:sp>
      <p:sp>
        <p:nvSpPr>
          <p:cNvPr id="3" name="内容占位符 2">
            <a:extLst>
              <a:ext uri="{FF2B5EF4-FFF2-40B4-BE49-F238E27FC236}">
                <a16:creationId xmlns:a16="http://schemas.microsoft.com/office/drawing/2014/main" id="{67E19DA1-D316-3DF0-B95F-AA7A519FD680}"/>
              </a:ext>
            </a:extLst>
          </p:cNvPr>
          <p:cNvSpPr>
            <a:spLocks noGrp="1"/>
          </p:cNvSpPr>
          <p:nvPr>
            <p:ph idx="1"/>
          </p:nvPr>
        </p:nvSpPr>
        <p:spPr>
          <a:xfrm>
            <a:off x="302840" y="1129308"/>
            <a:ext cx="4240284" cy="4032448"/>
          </a:xfrm>
        </p:spPr>
        <p:txBody>
          <a:bodyPr/>
          <a:lstStyle/>
          <a:p>
            <a:r>
              <a:rPr kumimoji="1" lang="en-US" altLang="zh-CN"/>
              <a:t>Partition the parameters of a layer</a:t>
            </a:r>
          </a:p>
          <a:p>
            <a:pPr lvl="1"/>
            <a:r>
              <a:rPr kumimoji="1" lang="en-US" altLang="zh-CN"/>
              <a:t>Each partition is deployed on a separate GPU </a:t>
            </a:r>
          </a:p>
          <a:p>
            <a:r>
              <a:rPr kumimoji="1" lang="en-US" altLang="zh-CN"/>
              <a:t>Pros </a:t>
            </a:r>
          </a:p>
          <a:p>
            <a:pPr lvl="1"/>
            <a:r>
              <a:rPr kumimoji="1" lang="en-US" altLang="zh-CN"/>
              <a:t>Support pipeline parallelism with a large layer </a:t>
            </a:r>
          </a:p>
          <a:p>
            <a:pPr lvl="1"/>
            <a:r>
              <a:rPr kumimoji="1" lang="en-US" altLang="zh-CN"/>
              <a:t>Fit the hardware architecture of modern servers (or we can say that modern servers are built for tensor parallelism </a:t>
            </a:r>
            <a:r>
              <a:rPr kumimoji="1" lang="en-US" altLang="zh-CN">
                <a:sym typeface="Wingdings" pitchFamily="2" charset="2"/>
              </a:rPr>
              <a:t> )</a:t>
            </a:r>
            <a:endParaRPr kumimoji="1" lang="zh-CN" altLang="en-US"/>
          </a:p>
        </p:txBody>
      </p:sp>
      <p:sp>
        <p:nvSpPr>
          <p:cNvPr id="4" name="灯片编号占位符 3">
            <a:extLst>
              <a:ext uri="{FF2B5EF4-FFF2-40B4-BE49-F238E27FC236}">
                <a16:creationId xmlns:a16="http://schemas.microsoft.com/office/drawing/2014/main" id="{E20FED7E-69AE-D31A-2390-4F74D407A5A5}"/>
              </a:ext>
            </a:extLst>
          </p:cNvPr>
          <p:cNvSpPr>
            <a:spLocks noGrp="1"/>
          </p:cNvSpPr>
          <p:nvPr>
            <p:ph type="sldNum" sz="quarter" idx="12"/>
          </p:nvPr>
        </p:nvSpPr>
        <p:spPr/>
        <p:txBody>
          <a:bodyPr/>
          <a:lstStyle/>
          <a:p>
            <a:fld id="{ADE361C3-C043-4A6E-BDCE-8DA1E7D90A3B}" type="slidenum">
              <a:rPr lang="zh-CN" altLang="en-US" smtClean="0"/>
              <a:pPr/>
              <a:t>131</a:t>
            </a:fld>
            <a:endParaRPr lang="zh-CN" altLang="en-US"/>
          </a:p>
        </p:txBody>
      </p:sp>
      <p:grpSp>
        <p:nvGrpSpPr>
          <p:cNvPr id="6" name="组合 5">
            <a:extLst>
              <a:ext uri="{FF2B5EF4-FFF2-40B4-BE49-F238E27FC236}">
                <a16:creationId xmlns:a16="http://schemas.microsoft.com/office/drawing/2014/main" id="{C9856591-53E5-ABB1-91F1-15AF2FB9321D}"/>
              </a:ext>
            </a:extLst>
          </p:cNvPr>
          <p:cNvGrpSpPr/>
          <p:nvPr/>
        </p:nvGrpSpPr>
        <p:grpSpPr>
          <a:xfrm>
            <a:off x="5909386" y="1876528"/>
            <a:ext cx="1368152" cy="616380"/>
            <a:chOff x="7884368" y="1584003"/>
            <a:chExt cx="1368152" cy="616380"/>
          </a:xfrm>
        </p:grpSpPr>
        <p:sp>
          <p:nvSpPr>
            <p:cNvPr id="7" name="矩形 6">
              <a:extLst>
                <a:ext uri="{FF2B5EF4-FFF2-40B4-BE49-F238E27FC236}">
                  <a16:creationId xmlns:a16="http://schemas.microsoft.com/office/drawing/2014/main" id="{0322D31A-F0BD-74BB-86CA-D2B961B344B0}"/>
                </a:ext>
              </a:extLst>
            </p:cNvPr>
            <p:cNvSpPr/>
            <p:nvPr/>
          </p:nvSpPr>
          <p:spPr>
            <a:xfrm>
              <a:off x="7884368" y="1584003"/>
              <a:ext cx="1259632"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00C181E-45F2-B5E0-97FE-71EE19D6553D}"/>
                </a:ext>
              </a:extLst>
            </p:cNvPr>
            <p:cNvSpPr txBox="1"/>
            <p:nvPr/>
          </p:nvSpPr>
          <p:spPr>
            <a:xfrm>
              <a:off x="7981230" y="1714322"/>
              <a:ext cx="1271290" cy="369332"/>
            </a:xfrm>
            <a:prstGeom prst="rect">
              <a:avLst/>
            </a:prstGeom>
            <a:noFill/>
          </p:spPr>
          <p:txBody>
            <a:bodyPr wrap="square">
              <a:spAutoFit/>
            </a:bodyPr>
            <a:lstStyle/>
            <a:p>
              <a:r>
                <a:rPr kumimoji="1" lang="en-US" altLang="zh-CN"/>
                <a:t>Layer #1</a:t>
              </a:r>
              <a:endParaRPr lang="zh-CN" altLang="en-US"/>
            </a:p>
          </p:txBody>
        </p:sp>
      </p:grpSp>
      <p:cxnSp>
        <p:nvCxnSpPr>
          <p:cNvPr id="9" name="直线箭头连接符 8">
            <a:extLst>
              <a:ext uri="{FF2B5EF4-FFF2-40B4-BE49-F238E27FC236}">
                <a16:creationId xmlns:a16="http://schemas.microsoft.com/office/drawing/2014/main" id="{FD3E18C0-C09D-1A49-E3AE-3BCBB212AAD3}"/>
              </a:ext>
            </a:extLst>
          </p:cNvPr>
          <p:cNvCxnSpPr>
            <a:cxnSpLocks/>
          </p:cNvCxnSpPr>
          <p:nvPr/>
        </p:nvCxnSpPr>
        <p:spPr>
          <a:xfrm>
            <a:off x="6593462" y="2492908"/>
            <a:ext cx="0" cy="529752"/>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F2D19BF1-4BE6-1130-8246-A7778D9F45C4}"/>
              </a:ext>
            </a:extLst>
          </p:cNvPr>
          <p:cNvCxnSpPr>
            <a:cxnSpLocks/>
          </p:cNvCxnSpPr>
          <p:nvPr/>
        </p:nvCxnSpPr>
        <p:spPr>
          <a:xfrm>
            <a:off x="5735342" y="1392107"/>
            <a:ext cx="387554" cy="523074"/>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84F6CB7F-7817-D16B-0BC3-90E4BA871AC8}"/>
              </a:ext>
            </a:extLst>
          </p:cNvPr>
          <p:cNvCxnSpPr>
            <a:cxnSpLocks/>
            <a:endCxn id="7" idx="0"/>
          </p:cNvCxnSpPr>
          <p:nvPr/>
        </p:nvCxnSpPr>
        <p:spPr>
          <a:xfrm>
            <a:off x="6531181" y="1430760"/>
            <a:ext cx="8021" cy="445768"/>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4126DCAA-8A62-21A4-3AA2-D45B4B0B445F}"/>
              </a:ext>
            </a:extLst>
          </p:cNvPr>
          <p:cNvGrpSpPr/>
          <p:nvPr/>
        </p:nvGrpSpPr>
        <p:grpSpPr>
          <a:xfrm>
            <a:off x="7021425" y="745867"/>
            <a:ext cx="581384" cy="616380"/>
            <a:chOff x="7884368" y="1584003"/>
            <a:chExt cx="581384" cy="616380"/>
          </a:xfrm>
        </p:grpSpPr>
        <p:sp>
          <p:nvSpPr>
            <p:cNvPr id="13" name="矩形 12">
              <a:extLst>
                <a:ext uri="{FF2B5EF4-FFF2-40B4-BE49-F238E27FC236}">
                  <a16:creationId xmlns:a16="http://schemas.microsoft.com/office/drawing/2014/main" id="{D4651100-EFBE-1457-494B-B87066B872B6}"/>
                </a:ext>
              </a:extLst>
            </p:cNvPr>
            <p:cNvSpPr/>
            <p:nvPr/>
          </p:nvSpPr>
          <p:spPr>
            <a:xfrm>
              <a:off x="7884368" y="1584003"/>
              <a:ext cx="581384"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30593C11-40B8-A6B1-7D0C-33C8123F1C6D}"/>
                </a:ext>
              </a:extLst>
            </p:cNvPr>
            <p:cNvSpPr txBox="1"/>
            <p:nvPr/>
          </p:nvSpPr>
          <p:spPr>
            <a:xfrm>
              <a:off x="7949303" y="1704750"/>
              <a:ext cx="484523" cy="369332"/>
            </a:xfrm>
            <a:prstGeom prst="rect">
              <a:avLst/>
            </a:prstGeom>
            <a:noFill/>
          </p:spPr>
          <p:txBody>
            <a:bodyPr wrap="square">
              <a:spAutoFit/>
            </a:bodyPr>
            <a:lstStyle/>
            <a:p>
              <a:r>
                <a:rPr kumimoji="1" lang="en-US" altLang="zh-CN"/>
                <a:t>w1</a:t>
              </a:r>
              <a:endParaRPr lang="zh-CN" altLang="en-US"/>
            </a:p>
          </p:txBody>
        </p:sp>
      </p:grpSp>
      <p:cxnSp>
        <p:nvCxnSpPr>
          <p:cNvPr id="15" name="直线箭头连接符 14">
            <a:extLst>
              <a:ext uri="{FF2B5EF4-FFF2-40B4-BE49-F238E27FC236}">
                <a16:creationId xmlns:a16="http://schemas.microsoft.com/office/drawing/2014/main" id="{5A808883-E5E8-D235-E5D1-EEDF1AEECC09}"/>
              </a:ext>
            </a:extLst>
          </p:cNvPr>
          <p:cNvCxnSpPr>
            <a:cxnSpLocks/>
            <a:stCxn id="13" idx="2"/>
          </p:cNvCxnSpPr>
          <p:nvPr/>
        </p:nvCxnSpPr>
        <p:spPr>
          <a:xfrm flipH="1">
            <a:off x="6907320" y="1362247"/>
            <a:ext cx="404797" cy="480046"/>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F62378F0-4D2E-F1C2-1D4B-655685D0E40D}"/>
              </a:ext>
            </a:extLst>
          </p:cNvPr>
          <p:cNvGrpSpPr/>
          <p:nvPr/>
        </p:nvGrpSpPr>
        <p:grpSpPr>
          <a:xfrm>
            <a:off x="5544600" y="750096"/>
            <a:ext cx="576059" cy="616380"/>
            <a:chOff x="638921" y="2203432"/>
            <a:chExt cx="576059" cy="616380"/>
          </a:xfrm>
        </p:grpSpPr>
        <p:sp>
          <p:nvSpPr>
            <p:cNvPr id="17" name="矩形 16">
              <a:extLst>
                <a:ext uri="{FF2B5EF4-FFF2-40B4-BE49-F238E27FC236}">
                  <a16:creationId xmlns:a16="http://schemas.microsoft.com/office/drawing/2014/main" id="{A8BF6EE0-FC7B-57A2-7695-B6B1178A7631}"/>
                </a:ext>
              </a:extLst>
            </p:cNvPr>
            <p:cNvSpPr/>
            <p:nvPr/>
          </p:nvSpPr>
          <p:spPr>
            <a:xfrm>
              <a:off x="683568" y="2203432"/>
              <a:ext cx="292471" cy="616380"/>
            </a:xfrm>
            <a:prstGeom prst="rect">
              <a:avLst/>
            </a:prstGeom>
            <a:solidFill>
              <a:srgbClr val="CDCCFE"/>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1A20B694-B503-AD60-9D47-7D2137EA8C1C}"/>
                </a:ext>
              </a:extLst>
            </p:cNvPr>
            <p:cNvSpPr txBox="1"/>
            <p:nvPr/>
          </p:nvSpPr>
          <p:spPr>
            <a:xfrm>
              <a:off x="638921" y="2303622"/>
              <a:ext cx="576059" cy="369332"/>
            </a:xfrm>
            <a:prstGeom prst="rect">
              <a:avLst/>
            </a:prstGeom>
            <a:noFill/>
          </p:spPr>
          <p:txBody>
            <a:bodyPr wrap="square">
              <a:spAutoFit/>
            </a:bodyPr>
            <a:lstStyle/>
            <a:p>
              <a:r>
                <a:rPr kumimoji="1" lang="en-US" altLang="zh-CN"/>
                <a:t>X</a:t>
              </a:r>
              <a:endParaRPr lang="zh-CN" altLang="en-US" baseline="-25000"/>
            </a:p>
          </p:txBody>
        </p:sp>
      </p:grpSp>
      <p:grpSp>
        <p:nvGrpSpPr>
          <p:cNvPr id="19" name="组合 18">
            <a:extLst>
              <a:ext uri="{FF2B5EF4-FFF2-40B4-BE49-F238E27FC236}">
                <a16:creationId xmlns:a16="http://schemas.microsoft.com/office/drawing/2014/main" id="{42EBE299-EBEB-DDF3-40B9-020378C4F7EA}"/>
              </a:ext>
            </a:extLst>
          </p:cNvPr>
          <p:cNvGrpSpPr/>
          <p:nvPr/>
        </p:nvGrpSpPr>
        <p:grpSpPr>
          <a:xfrm>
            <a:off x="6400719" y="752315"/>
            <a:ext cx="576059" cy="616380"/>
            <a:chOff x="638921" y="2203432"/>
            <a:chExt cx="576059" cy="616380"/>
          </a:xfrm>
        </p:grpSpPr>
        <p:sp>
          <p:nvSpPr>
            <p:cNvPr id="20" name="矩形 19">
              <a:extLst>
                <a:ext uri="{FF2B5EF4-FFF2-40B4-BE49-F238E27FC236}">
                  <a16:creationId xmlns:a16="http://schemas.microsoft.com/office/drawing/2014/main" id="{384586A5-B146-4C9B-543B-F02DCCE54A07}"/>
                </a:ext>
              </a:extLst>
            </p:cNvPr>
            <p:cNvSpPr/>
            <p:nvPr/>
          </p:nvSpPr>
          <p:spPr>
            <a:xfrm>
              <a:off x="683568" y="2203432"/>
              <a:ext cx="292471" cy="616380"/>
            </a:xfrm>
            <a:prstGeom prst="rect">
              <a:avLst/>
            </a:prstGeom>
            <a:solidFill>
              <a:srgbClr val="CDCCFE"/>
            </a:solidFill>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E6EC7FE2-FF40-D564-C590-5ABDC6CA7FE5}"/>
                </a:ext>
              </a:extLst>
            </p:cNvPr>
            <p:cNvSpPr txBox="1"/>
            <p:nvPr/>
          </p:nvSpPr>
          <p:spPr>
            <a:xfrm>
              <a:off x="638921" y="2303622"/>
              <a:ext cx="576059" cy="369332"/>
            </a:xfrm>
            <a:prstGeom prst="rect">
              <a:avLst/>
            </a:prstGeom>
            <a:noFill/>
          </p:spPr>
          <p:txBody>
            <a:bodyPr wrap="square">
              <a:spAutoFit/>
            </a:bodyPr>
            <a:lstStyle/>
            <a:p>
              <a:r>
                <a:rPr kumimoji="1" lang="en-US" altLang="zh-CN"/>
                <a:t>Y</a:t>
              </a:r>
              <a:endParaRPr lang="zh-CN" altLang="en-US" baseline="-25000"/>
            </a:p>
          </p:txBody>
        </p:sp>
      </p:grpSp>
      <p:sp>
        <p:nvSpPr>
          <p:cNvPr id="22" name="矩形 21">
            <a:extLst>
              <a:ext uri="{FF2B5EF4-FFF2-40B4-BE49-F238E27FC236}">
                <a16:creationId xmlns:a16="http://schemas.microsoft.com/office/drawing/2014/main" id="{5223176E-2637-EA70-0FB9-3B1C82BF172D}"/>
              </a:ext>
            </a:extLst>
          </p:cNvPr>
          <p:cNvSpPr/>
          <p:nvPr/>
        </p:nvSpPr>
        <p:spPr>
          <a:xfrm>
            <a:off x="5907086" y="3009987"/>
            <a:ext cx="1259632"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95D4F221-A107-9D5C-EE8E-84DA10F17661}"/>
              </a:ext>
            </a:extLst>
          </p:cNvPr>
          <p:cNvSpPr txBox="1"/>
          <p:nvPr/>
        </p:nvSpPr>
        <p:spPr>
          <a:xfrm>
            <a:off x="6003948" y="3140306"/>
            <a:ext cx="1271290" cy="369332"/>
          </a:xfrm>
          <a:prstGeom prst="rect">
            <a:avLst/>
          </a:prstGeom>
          <a:noFill/>
        </p:spPr>
        <p:txBody>
          <a:bodyPr wrap="square">
            <a:spAutoFit/>
          </a:bodyPr>
          <a:lstStyle/>
          <a:p>
            <a:r>
              <a:rPr kumimoji="1" lang="en-US" altLang="zh-CN"/>
              <a:t>Layer #2</a:t>
            </a:r>
            <a:endParaRPr lang="zh-CN" altLang="en-US"/>
          </a:p>
        </p:txBody>
      </p:sp>
      <p:cxnSp>
        <p:nvCxnSpPr>
          <p:cNvPr id="24" name="直线箭头连接符 23">
            <a:extLst>
              <a:ext uri="{FF2B5EF4-FFF2-40B4-BE49-F238E27FC236}">
                <a16:creationId xmlns:a16="http://schemas.microsoft.com/office/drawing/2014/main" id="{5334834F-216F-EBFF-B82E-126127F77734}"/>
              </a:ext>
            </a:extLst>
          </p:cNvPr>
          <p:cNvCxnSpPr>
            <a:cxnSpLocks/>
          </p:cNvCxnSpPr>
          <p:nvPr/>
        </p:nvCxnSpPr>
        <p:spPr>
          <a:xfrm>
            <a:off x="6605083" y="3626367"/>
            <a:ext cx="0" cy="529752"/>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A620AAFD-B396-1245-6A83-AE29FF1717CE}"/>
              </a:ext>
            </a:extLst>
          </p:cNvPr>
          <p:cNvGrpSpPr/>
          <p:nvPr/>
        </p:nvGrpSpPr>
        <p:grpSpPr>
          <a:xfrm>
            <a:off x="7496277" y="2517100"/>
            <a:ext cx="581384" cy="616380"/>
            <a:chOff x="7884368" y="1584003"/>
            <a:chExt cx="581384" cy="616380"/>
          </a:xfrm>
        </p:grpSpPr>
        <p:sp>
          <p:nvSpPr>
            <p:cNvPr id="26" name="矩形 25">
              <a:extLst>
                <a:ext uri="{FF2B5EF4-FFF2-40B4-BE49-F238E27FC236}">
                  <a16:creationId xmlns:a16="http://schemas.microsoft.com/office/drawing/2014/main" id="{90606BF1-6489-3DC1-9C6A-E1835D9A83F9}"/>
                </a:ext>
              </a:extLst>
            </p:cNvPr>
            <p:cNvSpPr/>
            <p:nvPr/>
          </p:nvSpPr>
          <p:spPr>
            <a:xfrm>
              <a:off x="7884368" y="1584003"/>
              <a:ext cx="581384" cy="616380"/>
            </a:xfrm>
            <a:prstGeom prst="rect">
              <a:avLst/>
            </a:prstGeom>
            <a:ln w="28575">
              <a:solidFill>
                <a:schemeClr val="tx1"/>
              </a:solidFill>
              <a:prstDash val="solid"/>
              <a:headEnd type="none" w="med" len="med"/>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C7BF563F-A935-0387-5DBD-5C8BA774F4D2}"/>
                </a:ext>
              </a:extLst>
            </p:cNvPr>
            <p:cNvSpPr txBox="1"/>
            <p:nvPr/>
          </p:nvSpPr>
          <p:spPr>
            <a:xfrm>
              <a:off x="7949303" y="1704750"/>
              <a:ext cx="484523" cy="369332"/>
            </a:xfrm>
            <a:prstGeom prst="rect">
              <a:avLst/>
            </a:prstGeom>
            <a:noFill/>
          </p:spPr>
          <p:txBody>
            <a:bodyPr wrap="square">
              <a:spAutoFit/>
            </a:bodyPr>
            <a:lstStyle/>
            <a:p>
              <a:r>
                <a:rPr kumimoji="1" lang="en-US" altLang="zh-CN"/>
                <a:t>w2</a:t>
              </a:r>
              <a:endParaRPr lang="zh-CN" altLang="en-US"/>
            </a:p>
          </p:txBody>
        </p:sp>
      </p:grpSp>
      <p:cxnSp>
        <p:nvCxnSpPr>
          <p:cNvPr id="28" name="直线箭头连接符 27">
            <a:extLst>
              <a:ext uri="{FF2B5EF4-FFF2-40B4-BE49-F238E27FC236}">
                <a16:creationId xmlns:a16="http://schemas.microsoft.com/office/drawing/2014/main" id="{7F21EC92-EA34-3974-3F3D-4B6EDACAA521}"/>
              </a:ext>
            </a:extLst>
          </p:cNvPr>
          <p:cNvCxnSpPr>
            <a:cxnSpLocks/>
            <a:stCxn id="26" idx="1"/>
          </p:cNvCxnSpPr>
          <p:nvPr/>
        </p:nvCxnSpPr>
        <p:spPr>
          <a:xfrm flipH="1">
            <a:off x="7166718" y="2825290"/>
            <a:ext cx="329559" cy="327310"/>
          </a:xfrm>
          <a:prstGeom prst="straightConnector1">
            <a:avLst/>
          </a:prstGeom>
          <a:ln w="2222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1F5267E-A6BF-4D6A-7E6C-4215CFA47198}"/>
              </a:ext>
            </a:extLst>
          </p:cNvPr>
          <p:cNvCxnSpPr>
            <a:cxnSpLocks/>
          </p:cNvCxnSpPr>
          <p:nvPr/>
        </p:nvCxnSpPr>
        <p:spPr>
          <a:xfrm flipH="1">
            <a:off x="7312117" y="2847639"/>
            <a:ext cx="912890" cy="986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右箭头 29">
            <a:extLst>
              <a:ext uri="{FF2B5EF4-FFF2-40B4-BE49-F238E27FC236}">
                <a16:creationId xmlns:a16="http://schemas.microsoft.com/office/drawing/2014/main" id="{E378E7EE-C12D-AC07-3BE8-6CDEE8C0D6C7}"/>
              </a:ext>
            </a:extLst>
          </p:cNvPr>
          <p:cNvSpPr/>
          <p:nvPr/>
        </p:nvSpPr>
        <p:spPr>
          <a:xfrm rot="19326461">
            <a:off x="7729251" y="443820"/>
            <a:ext cx="385368" cy="491750"/>
          </a:xfrm>
          <a:prstGeom prst="rightArrow">
            <a:avLst/>
          </a:prstGeom>
          <a:noFill/>
          <a:ln w="12700">
            <a:solidFill>
              <a:schemeClr val="tx1">
                <a:alpha val="99000"/>
              </a:schemeClr>
            </a:solid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1" name="图片 30">
            <a:extLst>
              <a:ext uri="{FF2B5EF4-FFF2-40B4-BE49-F238E27FC236}">
                <a16:creationId xmlns:a16="http://schemas.microsoft.com/office/drawing/2014/main" id="{06F537FE-E327-18AA-9549-DCABFF34AAB1}"/>
              </a:ext>
            </a:extLst>
          </p:cNvPr>
          <p:cNvPicPr>
            <a:picLocks noChangeAspect="1"/>
          </p:cNvPicPr>
          <p:nvPr/>
        </p:nvPicPr>
        <p:blipFill>
          <a:blip r:embed="rId2"/>
          <a:stretch>
            <a:fillRect/>
          </a:stretch>
        </p:blipFill>
        <p:spPr>
          <a:xfrm>
            <a:off x="8228980" y="116910"/>
            <a:ext cx="616380" cy="616380"/>
          </a:xfrm>
          <a:prstGeom prst="rect">
            <a:avLst/>
          </a:prstGeom>
          <a:solidFill>
            <a:schemeClr val="bg1"/>
          </a:solidFill>
        </p:spPr>
      </p:pic>
      <p:sp>
        <p:nvSpPr>
          <p:cNvPr id="32" name="右箭头 31">
            <a:extLst>
              <a:ext uri="{FF2B5EF4-FFF2-40B4-BE49-F238E27FC236}">
                <a16:creationId xmlns:a16="http://schemas.microsoft.com/office/drawing/2014/main" id="{965511D6-33DE-B11F-E039-934CFDD8CE82}"/>
              </a:ext>
            </a:extLst>
          </p:cNvPr>
          <p:cNvSpPr/>
          <p:nvPr/>
        </p:nvSpPr>
        <p:spPr>
          <a:xfrm>
            <a:off x="7747997" y="1158464"/>
            <a:ext cx="385368" cy="491750"/>
          </a:xfrm>
          <a:prstGeom prst="rightArrow">
            <a:avLst/>
          </a:prstGeom>
          <a:noFill/>
          <a:ln w="12700">
            <a:solidFill>
              <a:schemeClr val="tx1">
                <a:alpha val="99000"/>
              </a:schemeClr>
            </a:solidFill>
            <a:prstDash val="solid"/>
            <a:headEnd type="none" w="med" len="med"/>
            <a:tailEnd type="arrow" w="lg" len="lg"/>
            <a:extLst>
              <a:ext uri="{C807C97D-BFC1-408E-A445-0C87EB9F89A2}">
                <ask:lineSketchStyleProps xmlns:ask="http://schemas.microsoft.com/office/drawing/2018/sketchyshapes">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3" name="图片 32">
            <a:extLst>
              <a:ext uri="{FF2B5EF4-FFF2-40B4-BE49-F238E27FC236}">
                <a16:creationId xmlns:a16="http://schemas.microsoft.com/office/drawing/2014/main" id="{CD6E2C4E-8EB7-814F-2C0F-17F3A4B0456F}"/>
              </a:ext>
            </a:extLst>
          </p:cNvPr>
          <p:cNvPicPr>
            <a:picLocks noChangeAspect="1"/>
          </p:cNvPicPr>
          <p:nvPr/>
        </p:nvPicPr>
        <p:blipFill>
          <a:blip r:embed="rId2"/>
          <a:stretch>
            <a:fillRect/>
          </a:stretch>
        </p:blipFill>
        <p:spPr>
          <a:xfrm>
            <a:off x="8225007" y="1189401"/>
            <a:ext cx="616380" cy="616380"/>
          </a:xfrm>
          <a:prstGeom prst="rect">
            <a:avLst/>
          </a:prstGeom>
          <a:solidFill>
            <a:schemeClr val="bg1"/>
          </a:solidFill>
        </p:spPr>
      </p:pic>
      <p:cxnSp>
        <p:nvCxnSpPr>
          <p:cNvPr id="34" name="直线连接符 33">
            <a:extLst>
              <a:ext uri="{FF2B5EF4-FFF2-40B4-BE49-F238E27FC236}">
                <a16:creationId xmlns:a16="http://schemas.microsoft.com/office/drawing/2014/main" id="{4E6C70A4-8123-0CCE-500C-195E8B0925DA}"/>
              </a:ext>
            </a:extLst>
          </p:cNvPr>
          <p:cNvCxnSpPr>
            <a:cxnSpLocks/>
          </p:cNvCxnSpPr>
          <p:nvPr/>
        </p:nvCxnSpPr>
        <p:spPr>
          <a:xfrm flipH="1" flipV="1">
            <a:off x="6809921" y="1004694"/>
            <a:ext cx="977048" cy="1085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44105E64-4444-C82E-BACE-172764751B3E}"/>
              </a:ext>
            </a:extLst>
          </p:cNvPr>
          <p:cNvPicPr>
            <a:picLocks noChangeAspect="1"/>
          </p:cNvPicPr>
          <p:nvPr/>
        </p:nvPicPr>
        <p:blipFill>
          <a:blip r:embed="rId3"/>
          <a:stretch>
            <a:fillRect/>
          </a:stretch>
        </p:blipFill>
        <p:spPr>
          <a:xfrm>
            <a:off x="4397383" y="4354489"/>
            <a:ext cx="4469870" cy="846517"/>
          </a:xfrm>
          <a:prstGeom prst="rect">
            <a:avLst/>
          </a:prstGeom>
        </p:spPr>
      </p:pic>
    </p:spTree>
    <p:extLst>
      <p:ext uri="{BB962C8B-B14F-4D97-AF65-F5344CB8AC3E}">
        <p14:creationId xmlns:p14="http://schemas.microsoft.com/office/powerpoint/2010/main" val="40968423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80B36-0FA0-3848-BCEB-3D1ABBEDED57}"/>
              </a:ext>
            </a:extLst>
          </p:cNvPr>
          <p:cNvSpPr>
            <a:spLocks noGrp="1"/>
          </p:cNvSpPr>
          <p:nvPr>
            <p:ph type="title"/>
          </p:nvPr>
        </p:nvSpPr>
        <p:spPr/>
        <p:txBody>
          <a:bodyPr/>
          <a:lstStyle/>
          <a:p>
            <a:r>
              <a:rPr lang="en-US"/>
              <a:t>Model Parallelism: Forward Pass</a:t>
            </a:r>
          </a:p>
        </p:txBody>
      </p:sp>
      <p:sp>
        <p:nvSpPr>
          <p:cNvPr id="133" name="Rectangle 132">
            <a:extLst>
              <a:ext uri="{FF2B5EF4-FFF2-40B4-BE49-F238E27FC236}">
                <a16:creationId xmlns:a16="http://schemas.microsoft.com/office/drawing/2014/main" id="{3228FA46-7ADF-584B-A404-F1E9EFB3C12C}"/>
              </a:ext>
            </a:extLst>
          </p:cNvPr>
          <p:cNvSpPr/>
          <p:nvPr/>
        </p:nvSpPr>
        <p:spPr>
          <a:xfrm>
            <a:off x="1611702" y="1513160"/>
            <a:ext cx="1532455" cy="822960"/>
          </a:xfrm>
          <a:prstGeom prst="rect">
            <a:avLst/>
          </a:prstGeom>
          <a:solidFill>
            <a:srgbClr val="4472C4">
              <a:alpha val="45000"/>
            </a:srgbClr>
          </a:solidFill>
          <a:ln w="12700" cap="flat" cmpd="sng" algn="ctr">
            <a:solidFill>
              <a:srgbClr val="4472C4">
                <a:shade val="50000"/>
              </a:srgbClr>
            </a:solidFill>
            <a:prstDash val="solid"/>
            <a:miter lim="800000"/>
          </a:ln>
          <a:effectLst/>
        </p:spPr>
        <p:txBody>
          <a:bodyPr rtlCol="0" anchor="ctr"/>
          <a:lstStyle/>
          <a:p>
            <a:pPr algn="ctr" defTabSz="685800">
              <a:defRPr/>
            </a:pPr>
            <a:r>
              <a:rPr lang="en-US" sz="1350">
                <a:solidFill>
                  <a:prstClr val="white"/>
                </a:solidFill>
                <a:latin typeface="Calibri" panose="020F0502020204030204"/>
              </a:rPr>
              <a:t>P</a:t>
            </a:r>
            <a:r>
              <a:rPr lang="en-US" sz="1350" baseline="-25000">
                <a:solidFill>
                  <a:prstClr val="white"/>
                </a:solidFill>
                <a:latin typeface="Calibri" panose="020F0502020204030204"/>
              </a:rPr>
              <a:t>0</a:t>
            </a:r>
          </a:p>
        </p:txBody>
      </p:sp>
      <p:sp>
        <p:nvSpPr>
          <p:cNvPr id="134" name="Rectangle 133">
            <a:extLst>
              <a:ext uri="{FF2B5EF4-FFF2-40B4-BE49-F238E27FC236}">
                <a16:creationId xmlns:a16="http://schemas.microsoft.com/office/drawing/2014/main" id="{EBDB9838-B6CB-8147-8800-13856FAD3A18}"/>
              </a:ext>
            </a:extLst>
          </p:cNvPr>
          <p:cNvSpPr/>
          <p:nvPr/>
        </p:nvSpPr>
        <p:spPr>
          <a:xfrm>
            <a:off x="1611702" y="2336120"/>
            <a:ext cx="1532455" cy="822960"/>
          </a:xfrm>
          <a:prstGeom prst="rect">
            <a:avLst/>
          </a:prstGeom>
          <a:noFill/>
          <a:ln w="12700" cap="flat" cmpd="sng" algn="ctr">
            <a:solidFill>
              <a:srgbClr val="4472C4">
                <a:shade val="50000"/>
              </a:srgbClr>
            </a:solidFill>
            <a:prstDash val="solid"/>
            <a:miter lim="800000"/>
          </a:ln>
          <a:effectLst/>
        </p:spPr>
        <p:txBody>
          <a:bodyPr rtlCol="0" anchor="ctr"/>
          <a:lstStyle/>
          <a:p>
            <a:pPr algn="ctr" defTabSz="685800">
              <a:defRPr/>
            </a:pPr>
            <a:r>
              <a:rPr lang="en-US" sz="1350">
                <a:solidFill>
                  <a:prstClr val="black"/>
                </a:solidFill>
                <a:latin typeface="Calibri" panose="020F0502020204030204"/>
              </a:rPr>
              <a:t>P</a:t>
            </a:r>
            <a:r>
              <a:rPr lang="en-US" sz="1350" baseline="-25000">
                <a:solidFill>
                  <a:prstClr val="black"/>
                </a:solidFill>
                <a:latin typeface="Calibri" panose="020F0502020204030204"/>
              </a:rPr>
              <a:t>1</a:t>
            </a:r>
          </a:p>
        </p:txBody>
      </p:sp>
      <p:sp>
        <p:nvSpPr>
          <p:cNvPr id="135" name="Rectangle 134">
            <a:extLst>
              <a:ext uri="{FF2B5EF4-FFF2-40B4-BE49-F238E27FC236}">
                <a16:creationId xmlns:a16="http://schemas.microsoft.com/office/drawing/2014/main" id="{06273F63-85AC-904A-BDB8-E34A7ECD59AD}"/>
              </a:ext>
            </a:extLst>
          </p:cNvPr>
          <p:cNvSpPr/>
          <p:nvPr/>
        </p:nvSpPr>
        <p:spPr>
          <a:xfrm>
            <a:off x="3884555" y="1513159"/>
            <a:ext cx="810062" cy="1645919"/>
          </a:xfrm>
          <a:prstGeom prst="rect">
            <a:avLst/>
          </a:prstGeom>
          <a:solidFill>
            <a:srgbClr val="FFC000">
              <a:alpha val="45000"/>
            </a:srgbClr>
          </a:solidFill>
          <a:ln w="12700" cap="flat" cmpd="sng" algn="ctr">
            <a:solidFill>
              <a:srgbClr val="4472C4">
                <a:shade val="50000"/>
              </a:srgbClr>
            </a:solidFill>
            <a:prstDash val="solid"/>
            <a:miter lim="800000"/>
          </a:ln>
          <a:effectLst/>
        </p:spPr>
        <p:txBody>
          <a:bodyPr rtlCol="0" anchor="ctr"/>
          <a:lstStyle/>
          <a:p>
            <a:pPr algn="ctr" defTabSz="685800">
              <a:defRPr/>
            </a:pPr>
            <a:r>
              <a:rPr lang="en-US" sz="1350">
                <a:solidFill>
                  <a:sysClr val="windowText" lastClr="000000"/>
                </a:solidFill>
                <a:latin typeface="Calibri" panose="020F0502020204030204"/>
              </a:rPr>
              <a:t>P</a:t>
            </a:r>
            <a:r>
              <a:rPr lang="en-US" sz="1350" baseline="-25000">
                <a:solidFill>
                  <a:sysClr val="windowText" lastClr="000000"/>
                </a:solidFill>
                <a:latin typeface="Calibri" panose="020F0502020204030204"/>
              </a:rPr>
              <a:t>0</a:t>
            </a:r>
          </a:p>
          <a:p>
            <a:pPr algn="ctr" defTabSz="685800">
              <a:defRPr/>
            </a:pPr>
            <a:r>
              <a:rPr lang="en-US" sz="1350">
                <a:solidFill>
                  <a:sysClr val="windowText" lastClr="000000"/>
                </a:solidFill>
                <a:latin typeface="Calibri" panose="020F0502020204030204"/>
              </a:rPr>
              <a:t>P</a:t>
            </a:r>
            <a:r>
              <a:rPr lang="en-US" sz="1350" baseline="-25000">
                <a:solidFill>
                  <a:sysClr val="windowText" lastClr="000000"/>
                </a:solidFill>
                <a:latin typeface="Calibri" panose="020F0502020204030204"/>
              </a:rPr>
              <a:t>1</a:t>
            </a:r>
          </a:p>
        </p:txBody>
      </p:sp>
      <p:sp>
        <p:nvSpPr>
          <p:cNvPr id="137" name="TextBox 136">
            <a:extLst>
              <a:ext uri="{FF2B5EF4-FFF2-40B4-BE49-F238E27FC236}">
                <a16:creationId xmlns:a16="http://schemas.microsoft.com/office/drawing/2014/main" id="{E2AF9CDF-7F9A-4046-8BC8-3B812D9A7EF7}"/>
              </a:ext>
            </a:extLst>
          </p:cNvPr>
          <p:cNvSpPr txBox="1"/>
          <p:nvPr/>
        </p:nvSpPr>
        <p:spPr>
          <a:xfrm>
            <a:off x="3272892" y="2186078"/>
            <a:ext cx="300082" cy="369332"/>
          </a:xfrm>
          <a:prstGeom prst="rect">
            <a:avLst/>
          </a:prstGeom>
          <a:noFill/>
        </p:spPr>
        <p:txBody>
          <a:bodyPr wrap="none" rtlCol="0">
            <a:spAutoFit/>
          </a:bodyPr>
          <a:lstStyle/>
          <a:p>
            <a:pPr>
              <a:buClrTx/>
              <a:buFontTx/>
              <a:buNone/>
            </a:pPr>
            <a:r>
              <a:rPr lang="en-US" b="1">
                <a:solidFill>
                  <a:prstClr val="black"/>
                </a:solidFill>
                <a:latin typeface="Calibri" panose="020F0502020204030204"/>
              </a:rPr>
              <a:t>*</a:t>
            </a:r>
          </a:p>
        </p:txBody>
      </p:sp>
      <p:cxnSp>
        <p:nvCxnSpPr>
          <p:cNvPr id="138" name="Straight Connector 137">
            <a:extLst>
              <a:ext uri="{FF2B5EF4-FFF2-40B4-BE49-F238E27FC236}">
                <a16:creationId xmlns:a16="http://schemas.microsoft.com/office/drawing/2014/main" id="{111C61F1-B3D9-7945-BF56-4F687F995DD9}"/>
              </a:ext>
            </a:extLst>
          </p:cNvPr>
          <p:cNvCxnSpPr/>
          <p:nvPr/>
        </p:nvCxnSpPr>
        <p:spPr>
          <a:xfrm>
            <a:off x="1512405" y="1513160"/>
            <a:ext cx="1009" cy="846043"/>
          </a:xfrm>
          <a:prstGeom prst="line">
            <a:avLst/>
          </a:prstGeom>
          <a:noFill/>
          <a:ln w="6350" cap="flat" cmpd="sng" algn="ctr">
            <a:solidFill>
              <a:sysClr val="windowText" lastClr="000000"/>
            </a:solidFill>
            <a:prstDash val="solid"/>
            <a:miter lim="800000"/>
            <a:headEnd type="oval"/>
            <a:tailEnd type="oval"/>
          </a:ln>
          <a:effectLst/>
        </p:spPr>
      </p:cxnSp>
      <p:sp>
        <p:nvSpPr>
          <p:cNvPr id="139" name="TextBox 138">
            <a:extLst>
              <a:ext uri="{FF2B5EF4-FFF2-40B4-BE49-F238E27FC236}">
                <a16:creationId xmlns:a16="http://schemas.microsoft.com/office/drawing/2014/main" id="{1DFDBBBC-981C-5045-9F19-36C65EDEBCD8}"/>
              </a:ext>
            </a:extLst>
          </p:cNvPr>
          <p:cNvSpPr txBox="1"/>
          <p:nvPr/>
        </p:nvSpPr>
        <p:spPr>
          <a:xfrm>
            <a:off x="1119713" y="1808020"/>
            <a:ext cx="460382" cy="300082"/>
          </a:xfrm>
          <a:prstGeom prst="rect">
            <a:avLst/>
          </a:prstGeom>
          <a:noFill/>
        </p:spPr>
        <p:txBody>
          <a:bodyPr wrap="none" rtlCol="0">
            <a:spAutoFit/>
          </a:bodyPr>
          <a:lstStyle/>
          <a:p>
            <a:pPr>
              <a:buClrTx/>
              <a:buFontTx/>
              <a:buNone/>
            </a:pPr>
            <a:r>
              <a:rPr lang="en-US" sz="1350">
                <a:solidFill>
                  <a:prstClr val="black"/>
                </a:solidFill>
                <a:latin typeface="Calibri" panose="020F0502020204030204"/>
              </a:rPr>
              <a:t>d</a:t>
            </a:r>
            <a:r>
              <a:rPr lang="en-US" sz="1350" baseline="-25000">
                <a:solidFill>
                  <a:prstClr val="black"/>
                </a:solidFill>
                <a:latin typeface="Calibri" panose="020F0502020204030204"/>
              </a:rPr>
              <a:t>i</a:t>
            </a:r>
            <a:r>
              <a:rPr lang="en-US" sz="1350">
                <a:solidFill>
                  <a:prstClr val="black"/>
                </a:solidFill>
                <a:latin typeface="Calibri" panose="020F0502020204030204"/>
              </a:rPr>
              <a:t>/P</a:t>
            </a:r>
            <a:endParaRPr lang="en-US" sz="1350" baseline="-25000">
              <a:solidFill>
                <a:prstClr val="black"/>
              </a:solidFill>
              <a:latin typeface="Calibri" panose="020F0502020204030204"/>
            </a:endParaRPr>
          </a:p>
        </p:txBody>
      </p:sp>
      <p:cxnSp>
        <p:nvCxnSpPr>
          <p:cNvPr id="140" name="Straight Connector 139">
            <a:extLst>
              <a:ext uri="{FF2B5EF4-FFF2-40B4-BE49-F238E27FC236}">
                <a16:creationId xmlns:a16="http://schemas.microsoft.com/office/drawing/2014/main" id="{44C3B74D-5487-FB49-93EF-CF4E14A390DB}"/>
              </a:ext>
            </a:extLst>
          </p:cNvPr>
          <p:cNvCxnSpPr/>
          <p:nvPr/>
        </p:nvCxnSpPr>
        <p:spPr>
          <a:xfrm flipV="1">
            <a:off x="1635926" y="1417641"/>
            <a:ext cx="1440884" cy="1226"/>
          </a:xfrm>
          <a:prstGeom prst="line">
            <a:avLst/>
          </a:prstGeom>
          <a:noFill/>
          <a:ln w="6350" cap="flat" cmpd="sng" algn="ctr">
            <a:solidFill>
              <a:sysClr val="windowText" lastClr="000000"/>
            </a:solidFill>
            <a:prstDash val="solid"/>
            <a:miter lim="800000"/>
            <a:headEnd type="oval"/>
            <a:tailEnd type="oval"/>
          </a:ln>
          <a:effectLst/>
        </p:spPr>
      </p:cxnSp>
      <p:sp>
        <p:nvSpPr>
          <p:cNvPr id="141" name="TextBox 140">
            <a:extLst>
              <a:ext uri="{FF2B5EF4-FFF2-40B4-BE49-F238E27FC236}">
                <a16:creationId xmlns:a16="http://schemas.microsoft.com/office/drawing/2014/main" id="{5CB7B564-42E6-BF49-8AAD-265D55276DBA}"/>
              </a:ext>
            </a:extLst>
          </p:cNvPr>
          <p:cNvSpPr txBox="1"/>
          <p:nvPr/>
        </p:nvSpPr>
        <p:spPr>
          <a:xfrm>
            <a:off x="2208518" y="1081306"/>
            <a:ext cx="303288" cy="300082"/>
          </a:xfrm>
          <a:prstGeom prst="rect">
            <a:avLst/>
          </a:prstGeom>
          <a:noFill/>
        </p:spPr>
        <p:txBody>
          <a:bodyPr wrap="none" rtlCol="0">
            <a:spAutoFit/>
          </a:bodyPr>
          <a:lstStyle/>
          <a:p>
            <a:pPr>
              <a:buClrTx/>
              <a:buFontTx/>
              <a:buNone/>
            </a:pPr>
            <a:r>
              <a:rPr lang="en-US" sz="1350">
                <a:solidFill>
                  <a:prstClr val="black"/>
                </a:solidFill>
                <a:latin typeface="Calibri" panose="020F0502020204030204"/>
              </a:rPr>
              <a:t>d</a:t>
            </a:r>
            <a:r>
              <a:rPr lang="en-US" sz="1350" baseline="-25000">
                <a:solidFill>
                  <a:prstClr val="black"/>
                </a:solidFill>
                <a:latin typeface="Calibri" panose="020F0502020204030204"/>
              </a:rPr>
              <a:t>i</a:t>
            </a:r>
          </a:p>
        </p:txBody>
      </p:sp>
      <p:cxnSp>
        <p:nvCxnSpPr>
          <p:cNvPr id="142" name="Straight Connector 141">
            <a:extLst>
              <a:ext uri="{FF2B5EF4-FFF2-40B4-BE49-F238E27FC236}">
                <a16:creationId xmlns:a16="http://schemas.microsoft.com/office/drawing/2014/main" id="{867A4441-54BB-B340-A405-B3E5E3388682}"/>
              </a:ext>
            </a:extLst>
          </p:cNvPr>
          <p:cNvCxnSpPr>
            <a:cxnSpLocks/>
          </p:cNvCxnSpPr>
          <p:nvPr/>
        </p:nvCxnSpPr>
        <p:spPr>
          <a:xfrm>
            <a:off x="3884555" y="1428049"/>
            <a:ext cx="810062" cy="0"/>
          </a:xfrm>
          <a:prstGeom prst="line">
            <a:avLst/>
          </a:prstGeom>
          <a:noFill/>
          <a:ln w="6350" cap="flat" cmpd="sng" algn="ctr">
            <a:solidFill>
              <a:sysClr val="windowText" lastClr="000000"/>
            </a:solidFill>
            <a:prstDash val="solid"/>
            <a:miter lim="800000"/>
            <a:headEnd type="oval"/>
            <a:tailEnd type="oval"/>
          </a:ln>
          <a:effectLst/>
        </p:spPr>
      </p:cxnSp>
      <p:sp>
        <p:nvSpPr>
          <p:cNvPr id="143" name="TextBox 142">
            <a:extLst>
              <a:ext uri="{FF2B5EF4-FFF2-40B4-BE49-F238E27FC236}">
                <a16:creationId xmlns:a16="http://schemas.microsoft.com/office/drawing/2014/main" id="{5EA89593-AC88-8E42-851F-4538444DAA6D}"/>
              </a:ext>
            </a:extLst>
          </p:cNvPr>
          <p:cNvSpPr txBox="1"/>
          <p:nvPr/>
        </p:nvSpPr>
        <p:spPr>
          <a:xfrm>
            <a:off x="4173448" y="1164321"/>
            <a:ext cx="279244" cy="300082"/>
          </a:xfrm>
          <a:prstGeom prst="rect">
            <a:avLst/>
          </a:prstGeom>
          <a:noFill/>
        </p:spPr>
        <p:txBody>
          <a:bodyPr wrap="none" rtlCol="0">
            <a:spAutoFit/>
          </a:bodyPr>
          <a:lstStyle/>
          <a:p>
            <a:pPr>
              <a:buClrTx/>
              <a:buFontTx/>
              <a:buNone/>
            </a:pPr>
            <a:r>
              <a:rPr lang="en-US" sz="1350">
                <a:solidFill>
                  <a:prstClr val="black"/>
                </a:solidFill>
                <a:latin typeface="Calibri" panose="020F0502020204030204"/>
              </a:rPr>
              <a:t>B</a:t>
            </a:r>
            <a:endParaRPr lang="en-US" sz="1350" baseline="-25000">
              <a:solidFill>
                <a:prstClr val="black"/>
              </a:solidFill>
              <a:latin typeface="Calibri" panose="020F0502020204030204"/>
            </a:endParaRPr>
          </a:p>
        </p:txBody>
      </p:sp>
      <p:sp>
        <p:nvSpPr>
          <p:cNvPr id="144" name="TextBox 143">
            <a:extLst>
              <a:ext uri="{FF2B5EF4-FFF2-40B4-BE49-F238E27FC236}">
                <a16:creationId xmlns:a16="http://schemas.microsoft.com/office/drawing/2014/main" id="{C75CC6DF-E302-2647-A73A-59AA5B1C1704}"/>
              </a:ext>
            </a:extLst>
          </p:cNvPr>
          <p:cNvSpPr txBox="1"/>
          <p:nvPr/>
        </p:nvSpPr>
        <p:spPr>
          <a:xfrm>
            <a:off x="2099955" y="3244188"/>
            <a:ext cx="473445" cy="415498"/>
          </a:xfrm>
          <a:prstGeom prst="rect">
            <a:avLst/>
          </a:prstGeom>
          <a:noFill/>
        </p:spPr>
        <p:txBody>
          <a:bodyPr wrap="square" rtlCol="0">
            <a:spAutoFit/>
          </a:bodyPr>
          <a:lstStyle/>
          <a:p>
            <a:pPr algn="ctr">
              <a:buClrTx/>
              <a:buFontTx/>
              <a:buNone/>
            </a:pPr>
            <a:r>
              <a:rPr lang="en-US" sz="2100">
                <a:solidFill>
                  <a:prstClr val="black"/>
                </a:solidFill>
                <a:latin typeface="Calibri" panose="020F0502020204030204"/>
              </a:rPr>
              <a:t>W</a:t>
            </a:r>
          </a:p>
        </p:txBody>
      </p:sp>
      <p:sp>
        <p:nvSpPr>
          <p:cNvPr id="145" name="TextBox 144">
            <a:extLst>
              <a:ext uri="{FF2B5EF4-FFF2-40B4-BE49-F238E27FC236}">
                <a16:creationId xmlns:a16="http://schemas.microsoft.com/office/drawing/2014/main" id="{90760ECC-B865-8340-BD08-FCCAA806FE08}"/>
              </a:ext>
            </a:extLst>
          </p:cNvPr>
          <p:cNvSpPr txBox="1"/>
          <p:nvPr/>
        </p:nvSpPr>
        <p:spPr>
          <a:xfrm>
            <a:off x="4046426" y="3251561"/>
            <a:ext cx="473445" cy="415498"/>
          </a:xfrm>
          <a:prstGeom prst="rect">
            <a:avLst/>
          </a:prstGeom>
          <a:noFill/>
        </p:spPr>
        <p:txBody>
          <a:bodyPr wrap="square" rtlCol="0">
            <a:spAutoFit/>
          </a:bodyPr>
          <a:lstStyle/>
          <a:p>
            <a:pPr algn="ctr">
              <a:buClrTx/>
              <a:buFontTx/>
              <a:buNone/>
            </a:pPr>
            <a:r>
              <a:rPr lang="en-US" sz="2100">
                <a:solidFill>
                  <a:prstClr val="black"/>
                </a:solidFill>
                <a:latin typeface="Calibri" panose="020F0502020204030204"/>
              </a:rPr>
              <a:t>X</a:t>
            </a:r>
          </a:p>
        </p:txBody>
      </p:sp>
      <p:cxnSp>
        <p:nvCxnSpPr>
          <p:cNvPr id="147" name="Straight Connector 146">
            <a:extLst>
              <a:ext uri="{FF2B5EF4-FFF2-40B4-BE49-F238E27FC236}">
                <a16:creationId xmlns:a16="http://schemas.microsoft.com/office/drawing/2014/main" id="{CADD9487-2FC3-1748-A408-079EEC2CAD47}"/>
              </a:ext>
            </a:extLst>
          </p:cNvPr>
          <p:cNvCxnSpPr/>
          <p:nvPr/>
        </p:nvCxnSpPr>
        <p:spPr>
          <a:xfrm>
            <a:off x="3768728" y="1534513"/>
            <a:ext cx="0" cy="1641968"/>
          </a:xfrm>
          <a:prstGeom prst="line">
            <a:avLst/>
          </a:prstGeom>
          <a:noFill/>
          <a:ln w="6350" cap="flat" cmpd="sng" algn="ctr">
            <a:solidFill>
              <a:sysClr val="windowText" lastClr="000000"/>
            </a:solidFill>
            <a:prstDash val="solid"/>
            <a:miter lim="800000"/>
            <a:headEnd type="oval"/>
            <a:tailEnd type="oval"/>
          </a:ln>
          <a:effectLst/>
        </p:spPr>
      </p:cxnSp>
      <p:sp>
        <p:nvSpPr>
          <p:cNvPr id="148" name="TextBox 147">
            <a:extLst>
              <a:ext uri="{FF2B5EF4-FFF2-40B4-BE49-F238E27FC236}">
                <a16:creationId xmlns:a16="http://schemas.microsoft.com/office/drawing/2014/main" id="{CBD096F6-B050-834E-B1F7-15D4A0A7B1DC}"/>
              </a:ext>
            </a:extLst>
          </p:cNvPr>
          <p:cNvSpPr txBox="1"/>
          <p:nvPr/>
        </p:nvSpPr>
        <p:spPr>
          <a:xfrm>
            <a:off x="3486636" y="2186077"/>
            <a:ext cx="303288" cy="300082"/>
          </a:xfrm>
          <a:prstGeom prst="rect">
            <a:avLst/>
          </a:prstGeom>
          <a:noFill/>
        </p:spPr>
        <p:txBody>
          <a:bodyPr wrap="none" rtlCol="0">
            <a:spAutoFit/>
          </a:bodyPr>
          <a:lstStyle/>
          <a:p>
            <a:pPr>
              <a:buClrTx/>
              <a:buFontTx/>
              <a:buNone/>
            </a:pPr>
            <a:r>
              <a:rPr lang="en-US" sz="1350">
                <a:solidFill>
                  <a:prstClr val="black"/>
                </a:solidFill>
                <a:latin typeface="Calibri" panose="020F0502020204030204"/>
              </a:rPr>
              <a:t>d</a:t>
            </a:r>
            <a:r>
              <a:rPr lang="en-US" sz="1350" baseline="-25000">
                <a:solidFill>
                  <a:prstClr val="black"/>
                </a:solidFill>
                <a:latin typeface="Calibri" panose="020F0502020204030204"/>
              </a:rPr>
              <a:t>i</a:t>
            </a:r>
          </a:p>
        </p:txBody>
      </p:sp>
      <p:cxnSp>
        <p:nvCxnSpPr>
          <p:cNvPr id="149" name="Straight Arrow Connector 148">
            <a:extLst>
              <a:ext uri="{FF2B5EF4-FFF2-40B4-BE49-F238E27FC236}">
                <a16:creationId xmlns:a16="http://schemas.microsoft.com/office/drawing/2014/main" id="{C3C9E2D9-FB8D-1441-B1DD-91676229018E}"/>
              </a:ext>
            </a:extLst>
          </p:cNvPr>
          <p:cNvCxnSpPr>
            <a:cxnSpLocks/>
          </p:cNvCxnSpPr>
          <p:nvPr/>
        </p:nvCxnSpPr>
        <p:spPr>
          <a:xfrm flipH="1">
            <a:off x="4918294" y="2336120"/>
            <a:ext cx="450587" cy="0"/>
          </a:xfrm>
          <a:prstGeom prst="straightConnector1">
            <a:avLst/>
          </a:prstGeom>
          <a:noFill/>
          <a:ln w="31750" cap="flat" cmpd="sng" algn="ctr">
            <a:solidFill>
              <a:sysClr val="windowText" lastClr="000000"/>
            </a:solidFill>
            <a:prstDash val="solid"/>
            <a:miter lim="800000"/>
            <a:headEnd type="triangle" w="lg" len="lg"/>
            <a:tailEnd type="none"/>
          </a:ln>
          <a:effectLst/>
        </p:spPr>
      </p:cxnSp>
      <p:sp>
        <p:nvSpPr>
          <p:cNvPr id="150" name="Rectangle 149">
            <a:extLst>
              <a:ext uri="{FF2B5EF4-FFF2-40B4-BE49-F238E27FC236}">
                <a16:creationId xmlns:a16="http://schemas.microsoft.com/office/drawing/2014/main" id="{68897216-7C53-4942-8BE5-237B79417D01}"/>
              </a:ext>
            </a:extLst>
          </p:cNvPr>
          <p:cNvSpPr/>
          <p:nvPr/>
        </p:nvSpPr>
        <p:spPr>
          <a:xfrm>
            <a:off x="5527572" y="1500390"/>
            <a:ext cx="808247" cy="822960"/>
          </a:xfrm>
          <a:prstGeom prst="rect">
            <a:avLst/>
          </a:prstGeom>
          <a:solidFill>
            <a:srgbClr val="FFC000">
              <a:alpha val="45000"/>
            </a:srgbClr>
          </a:solidFill>
          <a:ln w="12700" cap="flat" cmpd="sng" algn="ctr">
            <a:solidFill>
              <a:srgbClr val="4472C4">
                <a:shade val="50000"/>
              </a:srgbClr>
            </a:solidFill>
            <a:prstDash val="solid"/>
            <a:miter lim="800000"/>
          </a:ln>
          <a:effectLst/>
        </p:spPr>
        <p:txBody>
          <a:bodyPr rtlCol="0" anchor="ctr"/>
          <a:lstStyle/>
          <a:p>
            <a:pPr algn="ctr" defTabSz="685800">
              <a:defRPr/>
            </a:pPr>
            <a:r>
              <a:rPr lang="en-US" sz="1350">
                <a:solidFill>
                  <a:sysClr val="windowText" lastClr="000000"/>
                </a:solidFill>
                <a:latin typeface="Calibri" panose="020F0502020204030204"/>
              </a:rPr>
              <a:t>P</a:t>
            </a:r>
            <a:r>
              <a:rPr lang="en-US" sz="1350" baseline="-25000">
                <a:solidFill>
                  <a:sysClr val="windowText" lastClr="000000"/>
                </a:solidFill>
                <a:latin typeface="Calibri" panose="020F0502020204030204"/>
              </a:rPr>
              <a:t>0</a:t>
            </a:r>
          </a:p>
        </p:txBody>
      </p:sp>
      <p:sp>
        <p:nvSpPr>
          <p:cNvPr id="151" name="Rectangle 150">
            <a:extLst>
              <a:ext uri="{FF2B5EF4-FFF2-40B4-BE49-F238E27FC236}">
                <a16:creationId xmlns:a16="http://schemas.microsoft.com/office/drawing/2014/main" id="{677E67E4-5DA1-0D47-9A48-844E0EC8AC48}"/>
              </a:ext>
            </a:extLst>
          </p:cNvPr>
          <p:cNvSpPr/>
          <p:nvPr/>
        </p:nvSpPr>
        <p:spPr>
          <a:xfrm>
            <a:off x="5523737" y="2323350"/>
            <a:ext cx="809054" cy="822960"/>
          </a:xfrm>
          <a:prstGeom prst="rect">
            <a:avLst/>
          </a:prstGeom>
          <a:noFill/>
          <a:ln w="12700" cap="flat" cmpd="sng" algn="ctr">
            <a:solidFill>
              <a:srgbClr val="4472C4">
                <a:shade val="50000"/>
              </a:srgbClr>
            </a:solidFill>
            <a:prstDash val="solid"/>
            <a:miter lim="800000"/>
          </a:ln>
          <a:effectLst/>
        </p:spPr>
        <p:txBody>
          <a:bodyPr rtlCol="0" anchor="ctr"/>
          <a:lstStyle/>
          <a:p>
            <a:pPr algn="ctr" defTabSz="685800">
              <a:defRPr/>
            </a:pPr>
            <a:r>
              <a:rPr lang="en-US" sz="1350">
                <a:solidFill>
                  <a:prstClr val="black"/>
                </a:solidFill>
                <a:latin typeface="Calibri" panose="020F0502020204030204"/>
              </a:rPr>
              <a:t>P</a:t>
            </a:r>
            <a:r>
              <a:rPr lang="en-US" sz="1350" baseline="-25000">
                <a:solidFill>
                  <a:prstClr val="black"/>
                </a:solidFill>
                <a:latin typeface="Calibri" panose="020F0502020204030204"/>
              </a:rPr>
              <a:t>1</a:t>
            </a:r>
          </a:p>
        </p:txBody>
      </p:sp>
      <p:cxnSp>
        <p:nvCxnSpPr>
          <p:cNvPr id="152" name="Straight Connector 151">
            <a:extLst>
              <a:ext uri="{FF2B5EF4-FFF2-40B4-BE49-F238E27FC236}">
                <a16:creationId xmlns:a16="http://schemas.microsoft.com/office/drawing/2014/main" id="{CAD8647F-73E8-5546-89E9-E63F06DFCA24}"/>
              </a:ext>
            </a:extLst>
          </p:cNvPr>
          <p:cNvCxnSpPr>
            <a:cxnSpLocks/>
          </p:cNvCxnSpPr>
          <p:nvPr/>
        </p:nvCxnSpPr>
        <p:spPr>
          <a:xfrm>
            <a:off x="6436532" y="1540110"/>
            <a:ext cx="0" cy="753082"/>
          </a:xfrm>
          <a:prstGeom prst="line">
            <a:avLst/>
          </a:prstGeom>
          <a:noFill/>
          <a:ln w="6350" cap="flat" cmpd="sng" algn="ctr">
            <a:solidFill>
              <a:sysClr val="windowText" lastClr="000000"/>
            </a:solidFill>
            <a:prstDash val="solid"/>
            <a:miter lim="800000"/>
            <a:headEnd type="oval"/>
            <a:tailEnd type="oval"/>
          </a:ln>
          <a:effectLst/>
        </p:spPr>
      </p:cxnSp>
      <p:sp>
        <p:nvSpPr>
          <p:cNvPr id="153" name="TextBox 152">
            <a:extLst>
              <a:ext uri="{FF2B5EF4-FFF2-40B4-BE49-F238E27FC236}">
                <a16:creationId xmlns:a16="http://schemas.microsoft.com/office/drawing/2014/main" id="{D046F9D8-51C7-7A44-B93B-F109A08F7CFE}"/>
              </a:ext>
            </a:extLst>
          </p:cNvPr>
          <p:cNvSpPr txBox="1"/>
          <p:nvPr/>
        </p:nvSpPr>
        <p:spPr>
          <a:xfrm>
            <a:off x="6536236" y="1752808"/>
            <a:ext cx="460382" cy="300082"/>
          </a:xfrm>
          <a:prstGeom prst="rect">
            <a:avLst/>
          </a:prstGeom>
          <a:noFill/>
        </p:spPr>
        <p:txBody>
          <a:bodyPr wrap="none" rtlCol="0">
            <a:spAutoFit/>
          </a:bodyPr>
          <a:lstStyle/>
          <a:p>
            <a:pPr>
              <a:buClrTx/>
              <a:buFontTx/>
              <a:buNone/>
            </a:pPr>
            <a:r>
              <a:rPr lang="en-US" sz="1350">
                <a:solidFill>
                  <a:prstClr val="black"/>
                </a:solidFill>
                <a:latin typeface="Calibri" panose="020F0502020204030204"/>
              </a:rPr>
              <a:t>d</a:t>
            </a:r>
            <a:r>
              <a:rPr lang="en-US" sz="1350" baseline="-25000">
                <a:solidFill>
                  <a:prstClr val="black"/>
                </a:solidFill>
                <a:latin typeface="Calibri" panose="020F0502020204030204"/>
              </a:rPr>
              <a:t>i</a:t>
            </a:r>
            <a:r>
              <a:rPr lang="en-US" sz="1350">
                <a:solidFill>
                  <a:prstClr val="black"/>
                </a:solidFill>
                <a:latin typeface="Calibri" panose="020F0502020204030204"/>
              </a:rPr>
              <a:t>/P</a:t>
            </a:r>
            <a:endParaRPr lang="en-US" sz="1350" baseline="-25000">
              <a:solidFill>
                <a:prstClr val="black"/>
              </a:solidFill>
              <a:latin typeface="Calibri" panose="020F0502020204030204"/>
            </a:endParaRPr>
          </a:p>
        </p:txBody>
      </p:sp>
      <p:sp>
        <p:nvSpPr>
          <p:cNvPr id="154" name="TextBox 153">
            <a:extLst>
              <a:ext uri="{FF2B5EF4-FFF2-40B4-BE49-F238E27FC236}">
                <a16:creationId xmlns:a16="http://schemas.microsoft.com/office/drawing/2014/main" id="{38C89509-8E2B-F146-845B-9D177B6891B6}"/>
              </a:ext>
            </a:extLst>
          </p:cNvPr>
          <p:cNvSpPr txBox="1"/>
          <p:nvPr/>
        </p:nvSpPr>
        <p:spPr>
          <a:xfrm>
            <a:off x="5828294" y="1101256"/>
            <a:ext cx="279244" cy="300082"/>
          </a:xfrm>
          <a:prstGeom prst="rect">
            <a:avLst/>
          </a:prstGeom>
          <a:noFill/>
        </p:spPr>
        <p:txBody>
          <a:bodyPr wrap="none" rtlCol="0">
            <a:spAutoFit/>
          </a:bodyPr>
          <a:lstStyle/>
          <a:p>
            <a:pPr>
              <a:buClrTx/>
              <a:buFontTx/>
              <a:buNone/>
            </a:pPr>
            <a:r>
              <a:rPr lang="en-US" sz="1350">
                <a:solidFill>
                  <a:prstClr val="black"/>
                </a:solidFill>
                <a:latin typeface="Calibri" panose="020F0502020204030204"/>
              </a:rPr>
              <a:t>B</a:t>
            </a:r>
            <a:endParaRPr lang="en-US" sz="1350" baseline="-25000">
              <a:solidFill>
                <a:prstClr val="black"/>
              </a:solidFill>
              <a:latin typeface="Calibri" panose="020F0502020204030204"/>
            </a:endParaRPr>
          </a:p>
        </p:txBody>
      </p:sp>
      <p:cxnSp>
        <p:nvCxnSpPr>
          <p:cNvPr id="155" name="Straight Connector 154">
            <a:extLst>
              <a:ext uri="{FF2B5EF4-FFF2-40B4-BE49-F238E27FC236}">
                <a16:creationId xmlns:a16="http://schemas.microsoft.com/office/drawing/2014/main" id="{B1B7A36F-5BA4-414B-B58C-FCADFAA7E73C}"/>
              </a:ext>
            </a:extLst>
          </p:cNvPr>
          <p:cNvCxnSpPr>
            <a:cxnSpLocks/>
          </p:cNvCxnSpPr>
          <p:nvPr/>
        </p:nvCxnSpPr>
        <p:spPr>
          <a:xfrm>
            <a:off x="5523737" y="1402379"/>
            <a:ext cx="809054" cy="15261"/>
          </a:xfrm>
          <a:prstGeom prst="line">
            <a:avLst/>
          </a:prstGeom>
          <a:noFill/>
          <a:ln w="6350" cap="flat" cmpd="sng" algn="ctr">
            <a:solidFill>
              <a:sysClr val="windowText" lastClr="000000"/>
            </a:solidFill>
            <a:prstDash val="solid"/>
            <a:miter lim="800000"/>
            <a:headEnd type="oval"/>
            <a:tailEnd type="oval"/>
          </a:ln>
          <a:effectLst/>
        </p:spPr>
      </p:cxnSp>
      <p:sp>
        <p:nvSpPr>
          <p:cNvPr id="156" name="TextBox 155">
            <a:extLst>
              <a:ext uri="{FF2B5EF4-FFF2-40B4-BE49-F238E27FC236}">
                <a16:creationId xmlns:a16="http://schemas.microsoft.com/office/drawing/2014/main" id="{1E759E7E-5A40-EF43-9DEF-4925CE2E8A8C}"/>
              </a:ext>
            </a:extLst>
          </p:cNvPr>
          <p:cNvSpPr txBox="1"/>
          <p:nvPr/>
        </p:nvSpPr>
        <p:spPr>
          <a:xfrm>
            <a:off x="5561329" y="3221217"/>
            <a:ext cx="682639" cy="415498"/>
          </a:xfrm>
          <a:prstGeom prst="rect">
            <a:avLst/>
          </a:prstGeom>
          <a:noFill/>
        </p:spPr>
        <p:txBody>
          <a:bodyPr wrap="square" rtlCol="0">
            <a:spAutoFit/>
          </a:bodyPr>
          <a:lstStyle/>
          <a:p>
            <a:pPr>
              <a:buClrTx/>
              <a:buFontTx/>
              <a:buNone/>
            </a:pPr>
            <a:r>
              <a:rPr lang="en-US" sz="2100">
                <a:solidFill>
                  <a:prstClr val="black"/>
                </a:solidFill>
                <a:latin typeface="Calibri" panose="020F0502020204030204"/>
              </a:rPr>
              <a:t>Y</a:t>
            </a:r>
            <a:r>
              <a:rPr lang="en-US" sz="2100" baseline="30000">
                <a:solidFill>
                  <a:prstClr val="black"/>
                </a:solidFill>
                <a:latin typeface="Calibri" panose="020F0502020204030204"/>
              </a:rPr>
              <a:t>local</a:t>
            </a:r>
          </a:p>
        </p:txBody>
      </p:sp>
      <p:grpSp>
        <p:nvGrpSpPr>
          <p:cNvPr id="158" name="Group 157">
            <a:extLst>
              <a:ext uri="{FF2B5EF4-FFF2-40B4-BE49-F238E27FC236}">
                <a16:creationId xmlns:a16="http://schemas.microsoft.com/office/drawing/2014/main" id="{456D0515-BA76-CB4D-857E-407FADCB877B}"/>
              </a:ext>
            </a:extLst>
          </p:cNvPr>
          <p:cNvGrpSpPr/>
          <p:nvPr/>
        </p:nvGrpSpPr>
        <p:grpSpPr>
          <a:xfrm>
            <a:off x="6646829" y="1490187"/>
            <a:ext cx="1309547" cy="2146528"/>
            <a:chOff x="8385163" y="2016444"/>
            <a:chExt cx="1746062" cy="2862036"/>
          </a:xfrm>
        </p:grpSpPr>
        <p:sp>
          <p:nvSpPr>
            <p:cNvPr id="136" name="Rectangle 135">
              <a:extLst>
                <a:ext uri="{FF2B5EF4-FFF2-40B4-BE49-F238E27FC236}">
                  <a16:creationId xmlns:a16="http://schemas.microsoft.com/office/drawing/2014/main" id="{FFD22382-1A6D-CE41-BFB8-335BE883E546}"/>
                </a:ext>
              </a:extLst>
            </p:cNvPr>
            <p:cNvSpPr/>
            <p:nvPr/>
          </p:nvSpPr>
          <p:spPr>
            <a:xfrm>
              <a:off x="9086816" y="2016444"/>
              <a:ext cx="1044409" cy="2194560"/>
            </a:xfrm>
            <a:prstGeom prst="rect">
              <a:avLst/>
            </a:prstGeom>
            <a:solidFill>
              <a:srgbClr val="FFC000">
                <a:alpha val="45000"/>
              </a:srgbClr>
            </a:solidFill>
            <a:ln w="12700" cap="flat" cmpd="sng" algn="ctr">
              <a:solidFill>
                <a:srgbClr val="4472C4">
                  <a:shade val="50000"/>
                </a:srgbClr>
              </a:solidFill>
              <a:prstDash val="solid"/>
              <a:miter lim="800000"/>
            </a:ln>
            <a:effectLst/>
          </p:spPr>
          <p:txBody>
            <a:bodyPr rtlCol="0" anchor="ctr"/>
            <a:lstStyle/>
            <a:p>
              <a:pPr algn="ctr" defTabSz="685800">
                <a:defRPr/>
              </a:pPr>
              <a:r>
                <a:rPr lang="en-US" sz="1350">
                  <a:solidFill>
                    <a:sysClr val="windowText" lastClr="000000"/>
                  </a:solidFill>
                  <a:latin typeface="Calibri" panose="020F0502020204030204"/>
                </a:rPr>
                <a:t>P</a:t>
              </a:r>
              <a:r>
                <a:rPr lang="en-US" sz="1350" baseline="-25000">
                  <a:solidFill>
                    <a:sysClr val="windowText" lastClr="000000"/>
                  </a:solidFill>
                  <a:latin typeface="Calibri" panose="020F0502020204030204"/>
                </a:rPr>
                <a:t>0</a:t>
              </a:r>
            </a:p>
            <a:p>
              <a:pPr algn="ctr" defTabSz="685800">
                <a:defRPr/>
              </a:pPr>
              <a:r>
                <a:rPr lang="en-US" sz="1350">
                  <a:solidFill>
                    <a:sysClr val="windowText" lastClr="000000"/>
                  </a:solidFill>
                  <a:latin typeface="Calibri" panose="020F0502020204030204"/>
                </a:rPr>
                <a:t>P</a:t>
              </a:r>
              <a:r>
                <a:rPr lang="en-US" sz="1350" baseline="-25000">
                  <a:solidFill>
                    <a:sysClr val="windowText" lastClr="000000"/>
                  </a:solidFill>
                  <a:latin typeface="Calibri" panose="020F0502020204030204"/>
                </a:rPr>
                <a:t>1</a:t>
              </a:r>
            </a:p>
          </p:txBody>
        </p:sp>
        <p:sp>
          <p:nvSpPr>
            <p:cNvPr id="146" name="TextBox 145">
              <a:extLst>
                <a:ext uri="{FF2B5EF4-FFF2-40B4-BE49-F238E27FC236}">
                  <a16:creationId xmlns:a16="http://schemas.microsoft.com/office/drawing/2014/main" id="{CB59A5B5-CF36-F94E-A197-2E7AC64C5F9E}"/>
                </a:ext>
              </a:extLst>
            </p:cNvPr>
            <p:cNvSpPr txBox="1"/>
            <p:nvPr/>
          </p:nvSpPr>
          <p:spPr>
            <a:xfrm>
              <a:off x="9293391" y="4324483"/>
              <a:ext cx="631260" cy="553997"/>
            </a:xfrm>
            <a:prstGeom prst="rect">
              <a:avLst/>
            </a:prstGeom>
            <a:noFill/>
          </p:spPr>
          <p:txBody>
            <a:bodyPr wrap="square" rtlCol="0">
              <a:spAutoFit/>
            </a:bodyPr>
            <a:lstStyle/>
            <a:p>
              <a:pPr algn="ctr">
                <a:buClrTx/>
                <a:buFontTx/>
                <a:buNone/>
              </a:pPr>
              <a:r>
                <a:rPr lang="en-US" sz="2100">
                  <a:solidFill>
                    <a:prstClr val="black"/>
                  </a:solidFill>
                  <a:latin typeface="Calibri" panose="020F0502020204030204"/>
                </a:rPr>
                <a:t>Y</a:t>
              </a:r>
              <a:endParaRPr lang="en-US" sz="2100" baseline="30000">
                <a:solidFill>
                  <a:prstClr val="black"/>
                </a:solidFill>
                <a:latin typeface="Calibri" panose="020F0502020204030204"/>
              </a:endParaRPr>
            </a:p>
          </p:txBody>
        </p:sp>
        <p:cxnSp>
          <p:nvCxnSpPr>
            <p:cNvPr id="157" name="Straight Arrow Connector 156">
              <a:extLst>
                <a:ext uri="{FF2B5EF4-FFF2-40B4-BE49-F238E27FC236}">
                  <a16:creationId xmlns:a16="http://schemas.microsoft.com/office/drawing/2014/main" id="{AD7D2E38-0D3A-1244-A66B-FAD4D1935CD5}"/>
                </a:ext>
              </a:extLst>
            </p:cNvPr>
            <p:cNvCxnSpPr>
              <a:cxnSpLocks/>
            </p:cNvCxnSpPr>
            <p:nvPr/>
          </p:nvCxnSpPr>
          <p:spPr>
            <a:xfrm flipH="1">
              <a:off x="8385163" y="3151256"/>
              <a:ext cx="600782" cy="0"/>
            </a:xfrm>
            <a:prstGeom prst="straightConnector1">
              <a:avLst/>
            </a:prstGeom>
            <a:noFill/>
            <a:ln w="31750" cap="flat" cmpd="sng" algn="ctr">
              <a:solidFill>
                <a:sysClr val="windowText" lastClr="000000"/>
              </a:solidFill>
              <a:prstDash val="solid"/>
              <a:miter lim="800000"/>
              <a:headEnd type="triangle" w="lg" len="lg"/>
              <a:tailEnd type="none"/>
            </a:ln>
            <a:effectLst/>
          </p:spPr>
        </p:cxnSp>
      </p:grpSp>
      <p:sp>
        <p:nvSpPr>
          <p:cNvPr id="161" name="TextBox 160">
            <a:extLst>
              <a:ext uri="{FF2B5EF4-FFF2-40B4-BE49-F238E27FC236}">
                <a16:creationId xmlns:a16="http://schemas.microsoft.com/office/drawing/2014/main" id="{6BDDCBCC-0955-BE4D-A267-0FBB8686047F}"/>
              </a:ext>
            </a:extLst>
          </p:cNvPr>
          <p:cNvSpPr txBox="1"/>
          <p:nvPr/>
        </p:nvSpPr>
        <p:spPr>
          <a:xfrm>
            <a:off x="56687" y="4047649"/>
            <a:ext cx="9082268" cy="923330"/>
          </a:xfrm>
          <a:prstGeom prst="rect">
            <a:avLst/>
          </a:prstGeom>
        </p:spPr>
        <p:txBody>
          <a:bodyPr wrap="square" rtlCol="0">
            <a:spAutoFit/>
          </a:bodyPr>
          <a:lstStyle/>
          <a:p>
            <a:pPr marL="257175" indent="-257175">
              <a:buFont typeface="Arial" panose="020B0604020202020204" pitchFamily="34" charset="0"/>
              <a:buChar char="•"/>
            </a:pPr>
            <a:r>
              <a:rPr lang="en-US"/>
              <a:t>Requires an all gather communication so that all processes get each others activation data</a:t>
            </a:r>
          </a:p>
          <a:p>
            <a:pPr marL="257175" indent="-257175">
              <a:buFont typeface="Arial" panose="020B0604020202020204" pitchFamily="34" charset="0"/>
              <a:buChar char="•"/>
            </a:pPr>
            <a:r>
              <a:rPr lang="en-US"/>
              <a:t>Same cost as all reduce without the 2x factor</a:t>
            </a:r>
          </a:p>
        </p:txBody>
      </p:sp>
      <p:pic>
        <p:nvPicPr>
          <p:cNvPr id="3" name="图片 2">
            <a:extLst>
              <a:ext uri="{FF2B5EF4-FFF2-40B4-BE49-F238E27FC236}">
                <a16:creationId xmlns:a16="http://schemas.microsoft.com/office/drawing/2014/main" id="{665F56E4-3DF2-8DF0-D5F8-5B7B4AAF8162}"/>
              </a:ext>
            </a:extLst>
          </p:cNvPr>
          <p:cNvPicPr>
            <a:picLocks noChangeAspect="1"/>
          </p:cNvPicPr>
          <p:nvPr/>
        </p:nvPicPr>
        <p:blipFill>
          <a:blip r:embed="rId3"/>
          <a:stretch>
            <a:fillRect/>
          </a:stretch>
        </p:blipFill>
        <p:spPr>
          <a:xfrm>
            <a:off x="461482" y="1448306"/>
            <a:ext cx="576064" cy="576064"/>
          </a:xfrm>
          <a:prstGeom prst="rect">
            <a:avLst/>
          </a:prstGeom>
        </p:spPr>
      </p:pic>
      <p:pic>
        <p:nvPicPr>
          <p:cNvPr id="4" name="图片 3">
            <a:extLst>
              <a:ext uri="{FF2B5EF4-FFF2-40B4-BE49-F238E27FC236}">
                <a16:creationId xmlns:a16="http://schemas.microsoft.com/office/drawing/2014/main" id="{01428DF8-7C21-50BC-7FBD-E8CCCBE09F2D}"/>
              </a:ext>
            </a:extLst>
          </p:cNvPr>
          <p:cNvPicPr>
            <a:picLocks noChangeAspect="1"/>
          </p:cNvPicPr>
          <p:nvPr/>
        </p:nvPicPr>
        <p:blipFill>
          <a:blip r:embed="rId3"/>
          <a:stretch>
            <a:fillRect/>
          </a:stretch>
        </p:blipFill>
        <p:spPr>
          <a:xfrm>
            <a:off x="461482" y="2690798"/>
            <a:ext cx="576064" cy="576064"/>
          </a:xfrm>
          <a:prstGeom prst="rect">
            <a:avLst/>
          </a:prstGeom>
        </p:spPr>
      </p:pic>
    </p:spTree>
    <p:extLst>
      <p:ext uri="{BB962C8B-B14F-4D97-AF65-F5344CB8AC3E}">
        <p14:creationId xmlns:p14="http://schemas.microsoft.com/office/powerpoint/2010/main" val="13999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54E19-391B-0F1A-8BBE-1566D8F4772B}"/>
              </a:ext>
            </a:extLst>
          </p:cNvPr>
          <p:cNvSpPr>
            <a:spLocks noGrp="1"/>
          </p:cNvSpPr>
          <p:nvPr>
            <p:ph type="title"/>
          </p:nvPr>
        </p:nvSpPr>
        <p:spPr/>
        <p:txBody>
          <a:bodyPr/>
          <a:lstStyle/>
          <a:p>
            <a:r>
              <a:rPr kumimoji="1" lang="en-US" altLang="zh-CN"/>
              <a:t>Put it altogether: parallelize distributed training  </a:t>
            </a:r>
            <a:endParaRPr kumimoji="1" lang="zh-CN" altLang="en-US"/>
          </a:p>
        </p:txBody>
      </p:sp>
      <p:sp>
        <p:nvSpPr>
          <p:cNvPr id="3" name="内容占位符 2">
            <a:extLst>
              <a:ext uri="{FF2B5EF4-FFF2-40B4-BE49-F238E27FC236}">
                <a16:creationId xmlns:a16="http://schemas.microsoft.com/office/drawing/2014/main" id="{210187FF-235B-EB37-F07B-BD396A948B86}"/>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9BA7D67B-48F8-CE78-3156-4CAC49C97EA8}"/>
              </a:ext>
            </a:extLst>
          </p:cNvPr>
          <p:cNvSpPr>
            <a:spLocks noGrp="1"/>
          </p:cNvSpPr>
          <p:nvPr>
            <p:ph type="sldNum" sz="quarter" idx="12"/>
          </p:nvPr>
        </p:nvSpPr>
        <p:spPr/>
        <p:txBody>
          <a:bodyPr/>
          <a:lstStyle/>
          <a:p>
            <a:fld id="{ADE361C3-C043-4A6E-BDCE-8DA1E7D90A3B}" type="slidenum">
              <a:rPr lang="zh-CN" altLang="en-US" smtClean="0"/>
              <a:pPr/>
              <a:t>133</a:t>
            </a:fld>
            <a:endParaRPr lang="zh-CN" altLang="en-US"/>
          </a:p>
        </p:txBody>
      </p:sp>
      <p:pic>
        <p:nvPicPr>
          <p:cNvPr id="6146" name="Picture 2" descr="3D parallelism in DeepSpeed">
            <a:extLst>
              <a:ext uri="{FF2B5EF4-FFF2-40B4-BE49-F238E27FC236}">
                <a16:creationId xmlns:a16="http://schemas.microsoft.com/office/drawing/2014/main" id="{1191CFE0-1C32-6699-7BF3-75577FFAF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258" y="1129570"/>
            <a:ext cx="7088764" cy="425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29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2E24E-3C60-C841-8C67-21AC9DF3F57B}"/>
              </a:ext>
            </a:extLst>
          </p:cNvPr>
          <p:cNvSpPr>
            <a:spLocks noGrp="1"/>
          </p:cNvSpPr>
          <p:nvPr>
            <p:ph type="title"/>
          </p:nvPr>
        </p:nvSpPr>
        <p:spPr/>
        <p:txBody>
          <a:bodyPr/>
          <a:lstStyle/>
          <a:p>
            <a:r>
              <a:rPr kumimoji="1" lang="en-US" altLang="zh-CN" dirty="0"/>
              <a:t>Review:</a:t>
            </a:r>
            <a:r>
              <a:rPr kumimoji="1" lang="zh-CN" altLang="en-US" dirty="0"/>
              <a:t> </a:t>
            </a:r>
            <a:r>
              <a:rPr kumimoji="1" lang="en-US" altLang="zh-CN" dirty="0"/>
              <a:t>Two</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Encryption</a:t>
            </a:r>
            <a:endParaRPr kumimoji="1" lang="zh-CN" altLang="en-US" dirty="0"/>
          </a:p>
        </p:txBody>
      </p:sp>
      <p:sp>
        <p:nvSpPr>
          <p:cNvPr id="3" name="内容占位符 2">
            <a:extLst>
              <a:ext uri="{FF2B5EF4-FFF2-40B4-BE49-F238E27FC236}">
                <a16:creationId xmlns:a16="http://schemas.microsoft.com/office/drawing/2014/main" id="{1A75D8BC-7DFC-8B4F-AEC9-E7B6CFBF266D}"/>
              </a:ext>
            </a:extLst>
          </p:cNvPr>
          <p:cNvSpPr>
            <a:spLocks noGrp="1"/>
          </p:cNvSpPr>
          <p:nvPr>
            <p:ph idx="1"/>
          </p:nvPr>
        </p:nvSpPr>
        <p:spPr/>
        <p:txBody>
          <a:bodyPr>
            <a:normAutofit/>
          </a:bodyPr>
          <a:lstStyle/>
          <a:p>
            <a:r>
              <a:rPr kumimoji="1" lang="en" altLang="zh-CN" dirty="0"/>
              <a:t>Symmetric encryption</a:t>
            </a:r>
          </a:p>
          <a:p>
            <a:pPr lvl="1"/>
            <a:r>
              <a:rPr kumimoji="1" lang="en" altLang="zh-CN" dirty="0"/>
              <a:t>Single key (symmetric) is shared between parties, kept secret from everyone else</a:t>
            </a:r>
          </a:p>
          <a:p>
            <a:pPr lvl="1"/>
            <a:r>
              <a:rPr kumimoji="1" lang="en" altLang="zh-CN" dirty="0"/>
              <a:t>Ciphertext = (M)^K </a:t>
            </a:r>
          </a:p>
          <a:p>
            <a:r>
              <a:rPr kumimoji="1" lang="en-US" altLang="zh-CN" dirty="0"/>
              <a:t>As</a:t>
            </a:r>
            <a:r>
              <a:rPr kumimoji="1" lang="en" altLang="zh-CN" dirty="0" err="1"/>
              <a:t>ymmetric</a:t>
            </a:r>
            <a:r>
              <a:rPr kumimoji="1" lang="en" altLang="zh-CN" dirty="0"/>
              <a:t> encryption</a:t>
            </a:r>
          </a:p>
          <a:p>
            <a:pPr lvl="1"/>
            <a:r>
              <a:rPr kumimoji="1" lang="en" altLang="zh-CN" dirty="0"/>
              <a:t>Keys come in pairs, public and private</a:t>
            </a:r>
          </a:p>
          <a:p>
            <a:pPr lvl="1"/>
            <a:r>
              <a:rPr kumimoji="1" lang="en" altLang="zh-CN" dirty="0"/>
              <a:t>Secret: (M)^K-public</a:t>
            </a:r>
          </a:p>
          <a:p>
            <a:pPr lvl="1"/>
            <a:r>
              <a:rPr kumimoji="1" lang="en" altLang="zh-CN" dirty="0"/>
              <a:t>Authentic: (M)^K-private</a:t>
            </a:r>
            <a:endParaRPr kumimoji="1" lang="zh-CN" altLang="en-US" dirty="0"/>
          </a:p>
        </p:txBody>
      </p:sp>
    </p:spTree>
    <p:extLst>
      <p:ext uri="{BB962C8B-B14F-4D97-AF65-F5344CB8AC3E}">
        <p14:creationId xmlns:p14="http://schemas.microsoft.com/office/powerpoint/2010/main" val="3653203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Questions</a:t>
            </a:r>
            <a:r>
              <a:rPr kumimoji="1" lang="zh-CN" altLang="en-US" dirty="0"/>
              <a:t> </a:t>
            </a:r>
            <a:r>
              <a:rPr kumimoji="1" lang="en-US" altLang="zh-CN" dirty="0"/>
              <a:t>on</a:t>
            </a:r>
            <a:r>
              <a:rPr kumimoji="1" lang="zh-CN" altLang="en-US" dirty="0"/>
              <a:t> </a:t>
            </a:r>
            <a:r>
              <a:rPr kumimoji="1" lang="en-US" altLang="zh-CN" dirty="0"/>
              <a:t>Certificate Authorities</a:t>
            </a:r>
            <a:endParaRPr kumimoji="1" lang="zh-CN" altLang="en-US" dirty="0"/>
          </a:p>
        </p:txBody>
      </p:sp>
      <p:sp>
        <p:nvSpPr>
          <p:cNvPr id="3" name="内容占位符 2"/>
          <p:cNvSpPr>
            <a:spLocks noGrp="1"/>
          </p:cNvSpPr>
          <p:nvPr>
            <p:ph idx="1"/>
          </p:nvPr>
        </p:nvSpPr>
        <p:spPr>
          <a:xfrm>
            <a:off x="457200" y="1333500"/>
            <a:ext cx="8229600" cy="4260303"/>
          </a:xfrm>
        </p:spPr>
        <p:txBody>
          <a:bodyPr>
            <a:noAutofit/>
          </a:bodyPr>
          <a:lstStyle/>
          <a:p>
            <a:pPr>
              <a:lnSpc>
                <a:spcPct val="100000"/>
              </a:lnSpc>
            </a:pPr>
            <a:r>
              <a:rPr kumimoji="1" lang="en-US" altLang="zh-CN" sz="1800" b="1" dirty="0"/>
              <a:t>Who should run the certificate authority?</a:t>
            </a:r>
            <a:endParaRPr kumimoji="1" lang="zh-CN" altLang="en-US" sz="1800" b="1" dirty="0"/>
          </a:p>
          <a:p>
            <a:pPr>
              <a:lnSpc>
                <a:spcPct val="100000"/>
              </a:lnSpc>
            </a:pPr>
            <a:r>
              <a:rPr kumimoji="1" lang="en-US" altLang="zh-CN" sz="1800" b="1" dirty="0"/>
              <a:t>How does the browser get this list of CAs?       </a:t>
            </a:r>
            <a:endParaRPr kumimoji="1" lang="zh-CN" altLang="en-US" sz="1800" b="1" dirty="0"/>
          </a:p>
          <a:p>
            <a:pPr lvl="1">
              <a:lnSpc>
                <a:spcPct val="100000"/>
              </a:lnSpc>
            </a:pPr>
            <a:r>
              <a:rPr kumimoji="1" lang="en-US" altLang="zh-CN" sz="1600" dirty="0"/>
              <a:t>Generally they come with the browser     </a:t>
            </a:r>
            <a:endParaRPr kumimoji="1" lang="zh-CN" altLang="en-US" sz="1600" dirty="0"/>
          </a:p>
          <a:p>
            <a:pPr>
              <a:lnSpc>
                <a:spcPct val="100000"/>
              </a:lnSpc>
            </a:pPr>
            <a:r>
              <a:rPr kumimoji="1" lang="en-US" altLang="zh-CN" sz="1800" b="1" dirty="0"/>
              <a:t>How does the CA build its table of names &lt;-&gt; public keys?      </a:t>
            </a:r>
            <a:endParaRPr kumimoji="1" lang="zh-CN" altLang="en-US" sz="1800" b="1" dirty="0"/>
          </a:p>
          <a:p>
            <a:pPr lvl="1">
              <a:lnSpc>
                <a:spcPct val="100000"/>
              </a:lnSpc>
            </a:pPr>
            <a:r>
              <a:rPr kumimoji="1" lang="en-US" altLang="zh-CN" sz="1600" dirty="0"/>
              <a:t>Have to agree on how to name principals, and </a:t>
            </a:r>
            <a:endParaRPr kumimoji="1" lang="zh-CN" altLang="en-US" sz="1600" dirty="0"/>
          </a:p>
          <a:p>
            <a:pPr lvl="1">
              <a:lnSpc>
                <a:spcPct val="100000"/>
              </a:lnSpc>
            </a:pPr>
            <a:r>
              <a:rPr kumimoji="1" lang="en-US" altLang="zh-CN" sz="1600" dirty="0"/>
              <a:t>Need a mechanism</a:t>
            </a:r>
            <a:r>
              <a:rPr kumimoji="1" lang="zh-CN" altLang="en-US" sz="1600" dirty="0"/>
              <a:t> </a:t>
            </a:r>
            <a:r>
              <a:rPr kumimoji="1" lang="en-US" altLang="zh-CN" sz="1600" dirty="0"/>
              <a:t>to check that a key corresponds to a name    </a:t>
            </a:r>
            <a:endParaRPr kumimoji="1" lang="zh-CN" altLang="en-US" sz="1600" dirty="0"/>
          </a:p>
          <a:p>
            <a:pPr>
              <a:lnSpc>
                <a:spcPct val="100000"/>
              </a:lnSpc>
            </a:pPr>
            <a:r>
              <a:rPr kumimoji="1" lang="en-US" altLang="zh-CN" sz="1800" b="1" dirty="0"/>
              <a:t> What if a CA makes a mistake?       </a:t>
            </a:r>
            <a:endParaRPr kumimoji="1" lang="zh-CN" altLang="en-US" sz="1800" b="1" dirty="0"/>
          </a:p>
          <a:p>
            <a:pPr lvl="1">
              <a:lnSpc>
                <a:spcPct val="100000"/>
              </a:lnSpc>
            </a:pPr>
            <a:r>
              <a:rPr kumimoji="1" lang="en-US" altLang="zh-CN" sz="1600" dirty="0"/>
              <a:t>Need a way to revoke certificates:</a:t>
            </a:r>
            <a:r>
              <a:rPr kumimoji="1" lang="zh-CN" altLang="en-US" sz="1600" dirty="0"/>
              <a:t> </a:t>
            </a:r>
            <a:r>
              <a:rPr kumimoji="1" lang="en-US" altLang="zh-CN" sz="1600" dirty="0"/>
              <a:t>Expiration date? </a:t>
            </a:r>
            <a:r>
              <a:rPr kumimoji="1" lang="zh-CN" altLang="en-US" sz="1600" dirty="0"/>
              <a:t> </a:t>
            </a:r>
            <a:r>
              <a:rPr kumimoji="1" lang="en-US" altLang="zh-CN" sz="1600" dirty="0"/>
              <a:t>Not</a:t>
            </a:r>
            <a:r>
              <a:rPr kumimoji="1" lang="zh-CN" altLang="en-US" sz="1600" dirty="0"/>
              <a:t> </a:t>
            </a:r>
            <a:r>
              <a:rPr kumimoji="1" lang="en-US" altLang="zh-CN" sz="1600" dirty="0"/>
              <a:t>useful for immediate  problems      </a:t>
            </a:r>
            <a:endParaRPr kumimoji="1" lang="zh-CN" altLang="en-US" sz="1600" dirty="0"/>
          </a:p>
          <a:p>
            <a:pPr lvl="1">
              <a:lnSpc>
                <a:spcPct val="100000"/>
              </a:lnSpc>
            </a:pPr>
            <a:r>
              <a:rPr kumimoji="1" lang="en-US" altLang="zh-CN" sz="1600" dirty="0"/>
              <a:t>Publish certificate revocation list?  Works in theory, not as well in practice</a:t>
            </a:r>
            <a:endParaRPr kumimoji="1" lang="zh-CN" altLang="en-US" sz="1600" dirty="0"/>
          </a:p>
          <a:p>
            <a:pPr lvl="1">
              <a:lnSpc>
                <a:spcPct val="100000"/>
              </a:lnSpc>
            </a:pPr>
            <a:r>
              <a:rPr kumimoji="1" lang="en-US" altLang="zh-CN" sz="1600" dirty="0"/>
              <a:t>Query online server to check certificate freshness?  Not a</a:t>
            </a:r>
            <a:r>
              <a:rPr kumimoji="1" lang="zh-CN" altLang="en-US" sz="1600" dirty="0"/>
              <a:t> </a:t>
            </a:r>
            <a:r>
              <a:rPr kumimoji="1" lang="en-US" altLang="zh-CN" sz="1600" dirty="0"/>
              <a:t>bad idea   </a:t>
            </a:r>
            <a:endParaRPr kumimoji="1" lang="zh-CN" altLang="en-US" sz="1600" dirty="0"/>
          </a:p>
        </p:txBody>
      </p:sp>
    </p:spTree>
    <p:extLst>
      <p:ext uri="{BB962C8B-B14F-4D97-AF65-F5344CB8AC3E}">
        <p14:creationId xmlns:p14="http://schemas.microsoft.com/office/powerpoint/2010/main" val="4153597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582368" y="0"/>
            <a:ext cx="7979263" cy="5715000"/>
          </a:xfrm>
          <a:prstGeom prst="rect">
            <a:avLst/>
          </a:prstGeom>
        </p:spPr>
      </p:pic>
    </p:spTree>
    <p:extLst>
      <p:ext uri="{BB962C8B-B14F-4D97-AF65-F5344CB8AC3E}">
        <p14:creationId xmlns:p14="http://schemas.microsoft.com/office/powerpoint/2010/main" val="4220736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302A989-59B1-E348-AC0D-421F24F984DF}"/>
              </a:ext>
            </a:extLst>
          </p:cNvPr>
          <p:cNvSpPr>
            <a:spLocks noGrp="1"/>
          </p:cNvSpPr>
          <p:nvPr>
            <p:ph type="title"/>
          </p:nvPr>
        </p:nvSpPr>
        <p:spPr/>
        <p:txBody>
          <a:bodyPr>
            <a:normAutofit/>
          </a:bodyPr>
          <a:lstStyle/>
          <a:p>
            <a:r>
              <a:rPr lang="en-US" altLang="zh-CN" dirty="0"/>
              <a:t>Privacy</a:t>
            </a:r>
            <a:endParaRPr lang="zh-CN" altLang="en-US" dirty="0"/>
          </a:p>
        </p:txBody>
      </p:sp>
      <p:sp>
        <p:nvSpPr>
          <p:cNvPr id="5" name="文本占位符 4">
            <a:extLst>
              <a:ext uri="{FF2B5EF4-FFF2-40B4-BE49-F238E27FC236}">
                <a16:creationId xmlns:a16="http://schemas.microsoft.com/office/drawing/2014/main" id="{0A6D60AE-B20B-1E49-8C34-7C461FE78C79}"/>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55717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6088" y="1149856"/>
            <a:ext cx="8229600" cy="3771636"/>
          </a:xfrm>
        </p:spPr>
        <p:txBody>
          <a:bodyPr>
            <a:noAutofit/>
          </a:bodyPr>
          <a:lstStyle/>
          <a:p>
            <a:r>
              <a:rPr lang="en-US" altLang="zh-CN" sz="2000" b="0" dirty="0"/>
              <a:t>Data can </a:t>
            </a:r>
            <a:r>
              <a:rPr lang="en-US" altLang="zh-CN" sz="2000" b="0" dirty="0">
                <a:solidFill>
                  <a:schemeClr val="accent1"/>
                </a:solidFill>
              </a:rPr>
              <a:t>be used everywhere</a:t>
            </a:r>
          </a:p>
          <a:p>
            <a:pPr lvl="1"/>
            <a:r>
              <a:rPr lang="en-US" altLang="zh-CN" sz="2000" dirty="0"/>
              <a:t>Risk management</a:t>
            </a:r>
          </a:p>
          <a:p>
            <a:pPr lvl="1"/>
            <a:r>
              <a:rPr lang="en-US" altLang="zh-CN" sz="2000" dirty="0"/>
              <a:t>Medicine</a:t>
            </a:r>
          </a:p>
          <a:p>
            <a:pPr lvl="1"/>
            <a:r>
              <a:rPr lang="en-US" altLang="zh-CN" sz="2000" dirty="0"/>
              <a:t>Recommended system</a:t>
            </a:r>
          </a:p>
          <a:p>
            <a:pPr lvl="1"/>
            <a:r>
              <a:rPr lang="en-US" altLang="zh-CN" sz="2000" dirty="0"/>
              <a:t>…</a:t>
            </a:r>
          </a:p>
          <a:p>
            <a:r>
              <a:rPr lang="en-US" altLang="zh-CN" sz="2000" b="0" dirty="0"/>
              <a:t>Data can </a:t>
            </a:r>
            <a:r>
              <a:rPr lang="en-US" altLang="zh-CN" sz="2000" b="0" dirty="0">
                <a:solidFill>
                  <a:srgbClr val="C00000"/>
                </a:solidFill>
              </a:rPr>
              <a:t>be stolen easily</a:t>
            </a:r>
          </a:p>
          <a:p>
            <a:pPr lvl="1"/>
            <a:r>
              <a:rPr lang="en-US" altLang="zh-CN" sz="2000" dirty="0"/>
              <a:t>Everyone who uses your data can steal it</a:t>
            </a:r>
          </a:p>
          <a:p>
            <a:endParaRPr lang="en-US" altLang="zh-CN" sz="2000" b="0" dirty="0"/>
          </a:p>
        </p:txBody>
      </p:sp>
      <p:sp>
        <p:nvSpPr>
          <p:cNvPr id="2" name="标题 1"/>
          <p:cNvSpPr>
            <a:spLocks noGrp="1"/>
          </p:cNvSpPr>
          <p:nvPr>
            <p:ph type="title"/>
          </p:nvPr>
        </p:nvSpPr>
        <p:spPr/>
        <p:txBody>
          <a:bodyPr>
            <a:normAutofit/>
          </a:bodyPr>
          <a:lstStyle/>
          <a:p>
            <a:r>
              <a:rPr lang="en-US" altLang="zh-CN" sz="3200" dirty="0"/>
              <a:t>Data Privacy</a:t>
            </a:r>
            <a:endParaRPr lang="zh-CN" altLang="en-US" sz="3200"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18</a:t>
            </a:fld>
            <a:endParaRPr lang="zh-CN" altLang="en-US"/>
          </a:p>
        </p:txBody>
      </p:sp>
    </p:spTree>
    <p:extLst>
      <p:ext uri="{BB962C8B-B14F-4D97-AF65-F5344CB8AC3E}">
        <p14:creationId xmlns:p14="http://schemas.microsoft.com/office/powerpoint/2010/main" val="3141704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Data Privacy</a:t>
            </a:r>
            <a:endParaRPr lang="zh-CN" altLang="en-US" sz="3200" dirty="0"/>
          </a:p>
        </p:txBody>
      </p:sp>
      <p:sp>
        <p:nvSpPr>
          <p:cNvPr id="3" name="内容占位符 2"/>
          <p:cNvSpPr>
            <a:spLocks noGrp="1"/>
          </p:cNvSpPr>
          <p:nvPr>
            <p:ph idx="1"/>
          </p:nvPr>
        </p:nvSpPr>
        <p:spPr/>
        <p:txBody>
          <a:bodyPr>
            <a:noAutofit/>
          </a:bodyPr>
          <a:lstStyle/>
          <a:p>
            <a:r>
              <a:rPr lang="en-US" altLang="zh-CN" sz="2000" dirty="0"/>
              <a:t>What</a:t>
            </a:r>
            <a:r>
              <a:rPr lang="en-US" altLang="zh-CN" sz="2000" dirty="0">
                <a:latin typeface="+mn-lt"/>
              </a:rPr>
              <a:t>’</a:t>
            </a:r>
            <a:r>
              <a:rPr lang="en-US" altLang="zh-CN" sz="2000" dirty="0"/>
              <a:t>s the target of data privacy system?</a:t>
            </a:r>
          </a:p>
          <a:p>
            <a:pPr lvl="1"/>
            <a:r>
              <a:rPr lang="en-US" altLang="zh-CN" dirty="0"/>
              <a:t>Allow data </a:t>
            </a:r>
            <a:r>
              <a:rPr lang="en-US" altLang="zh-CN" b="1" dirty="0"/>
              <a:t>to be used</a:t>
            </a:r>
            <a:r>
              <a:rPr lang="en-US" altLang="zh-CN" dirty="0"/>
              <a:t>, and </a:t>
            </a:r>
            <a:r>
              <a:rPr lang="en-US" altLang="zh-CN" b="1" dirty="0">
                <a:solidFill>
                  <a:srgbClr val="C00000"/>
                </a:solidFill>
              </a:rPr>
              <a:t>protect it from being stolen</a:t>
            </a:r>
          </a:p>
          <a:p>
            <a:r>
              <a:rPr lang="en-US" altLang="zh-CN" sz="2000" dirty="0"/>
              <a:t>Today's</a:t>
            </a:r>
            <a:r>
              <a:rPr lang="zh-CN" altLang="en-US" sz="2000" dirty="0"/>
              <a:t> </a:t>
            </a:r>
            <a:r>
              <a:rPr lang="en-US" altLang="zh-CN" sz="2000" dirty="0"/>
              <a:t>contents</a:t>
            </a:r>
          </a:p>
          <a:p>
            <a:pPr lvl="1"/>
            <a:r>
              <a:rPr lang="en-US" altLang="zh-CN" dirty="0"/>
              <a:t>Basic data privacy method </a:t>
            </a:r>
          </a:p>
          <a:p>
            <a:pPr lvl="2"/>
            <a:r>
              <a:rPr lang="en-US" altLang="zh-CN" sz="1600" dirty="0"/>
              <a:t>ZKP, OT, HE, </a:t>
            </a:r>
            <a:r>
              <a:rPr lang="en-US" altLang="zh-CN" sz="1600" dirty="0" err="1"/>
              <a:t>sMPC</a:t>
            </a:r>
            <a:r>
              <a:rPr lang="en-US" altLang="zh-CN" sz="1600" dirty="0"/>
              <a:t>, TEE, DP</a:t>
            </a:r>
          </a:p>
          <a:p>
            <a:pPr lvl="1"/>
            <a:r>
              <a:rPr lang="en-US" altLang="zh-CN" dirty="0"/>
              <a:t>Systems which try to enforce data privacy</a:t>
            </a:r>
          </a:p>
        </p:txBody>
      </p:sp>
      <p:sp>
        <p:nvSpPr>
          <p:cNvPr id="4" name="灯片编号占位符 3"/>
          <p:cNvSpPr>
            <a:spLocks noGrp="1"/>
          </p:cNvSpPr>
          <p:nvPr>
            <p:ph type="sldNum" sz="quarter" idx="12"/>
          </p:nvPr>
        </p:nvSpPr>
        <p:spPr/>
        <p:txBody>
          <a:bodyPr/>
          <a:lstStyle/>
          <a:p>
            <a:fld id="{ADE361C3-C043-4A6E-BDCE-8DA1E7D90A3B}" type="slidenum">
              <a:rPr lang="zh-CN" altLang="en-US" smtClean="0"/>
              <a:t>19</a:t>
            </a:fld>
            <a:endParaRPr lang="zh-CN" altLang="en-US"/>
          </a:p>
        </p:txBody>
      </p:sp>
    </p:spTree>
    <p:extLst>
      <p:ext uri="{BB962C8B-B14F-4D97-AF65-F5344CB8AC3E}">
        <p14:creationId xmlns:p14="http://schemas.microsoft.com/office/powerpoint/2010/main" val="1171156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kumimoji="1" lang="en-US" altLang="zh-CN" dirty="0"/>
              <a:t>Secure</a:t>
            </a:r>
            <a:r>
              <a:rPr kumimoji="1" lang="zh-CN" altLang="en-US" dirty="0"/>
              <a:t> </a:t>
            </a:r>
            <a:r>
              <a:rPr kumimoji="1" lang="en-US" altLang="zh-CN" dirty="0"/>
              <a:t>Channel</a:t>
            </a:r>
            <a:endParaRPr kumimoji="1" lang="zh-CN" altLang="en-US" dirty="0"/>
          </a:p>
        </p:txBody>
      </p:sp>
      <p:sp>
        <p:nvSpPr>
          <p:cNvPr id="5" name="文本占位符 4"/>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817663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p:txBody>
          <a:bodyPr>
            <a:normAutofit/>
          </a:bodyPr>
          <a:lstStyle/>
          <a:p>
            <a:r>
              <a:rPr kumimoji="1" lang="en-US" altLang="zh-CN" sz="3200" dirty="0"/>
              <a:t>Common Attacks</a:t>
            </a:r>
            <a:endParaRPr kumimoji="1" lang="zh-CN" altLang="en-US" sz="3200" dirty="0"/>
          </a:p>
        </p:txBody>
      </p:sp>
      <p:sp>
        <p:nvSpPr>
          <p:cNvPr id="3" name="内容占位符 2">
            <a:extLst>
              <a:ext uri="{FF2B5EF4-FFF2-40B4-BE49-F238E27FC236}">
                <a16:creationId xmlns:a16="http://schemas.microsoft.com/office/drawing/2014/main" id="{3C67D792-DCC4-6046-B893-19A61C0020CA}"/>
              </a:ext>
            </a:extLst>
          </p:cNvPr>
          <p:cNvSpPr>
            <a:spLocks noGrp="1"/>
          </p:cNvSpPr>
          <p:nvPr>
            <p:ph idx="1"/>
          </p:nvPr>
        </p:nvSpPr>
        <p:spPr>
          <a:xfrm>
            <a:off x="332609" y="1129308"/>
            <a:ext cx="8478782" cy="3672408"/>
          </a:xfrm>
        </p:spPr>
        <p:txBody>
          <a:bodyPr>
            <a:normAutofit/>
          </a:bodyPr>
          <a:lstStyle/>
          <a:p>
            <a:pPr marL="0" indent="0">
              <a:buNone/>
            </a:pPr>
            <a:r>
              <a:rPr kumimoji="1" lang="en-US" altLang="zh-CN" sz="1800" b="0" dirty="0"/>
              <a:t>An adversary may learn about data:</a:t>
            </a:r>
          </a:p>
          <a:p>
            <a:r>
              <a:rPr kumimoji="1" lang="en-US" altLang="zh-CN" sz="1800" b="0" dirty="0"/>
              <a:t>From ciphertext (</a:t>
            </a:r>
            <a:r>
              <a:rPr kumimoji="1" lang="en-US" altLang="zh-CN" sz="1800" b="0" dirty="0">
                <a:solidFill>
                  <a:srgbClr val="BE384B"/>
                </a:solidFill>
              </a:rPr>
              <a:t>ciphertext representation-based attack, e.g., order of values</a:t>
            </a:r>
            <a:r>
              <a:rPr kumimoji="1" lang="en-US" altLang="zh-CN" sz="1800" b="0" dirty="0"/>
              <a:t>)</a:t>
            </a:r>
          </a:p>
          <a:p>
            <a:r>
              <a:rPr kumimoji="1" lang="en-US" altLang="zh-CN" sz="1800" b="0" dirty="0"/>
              <a:t>From prior knowledge of data distribution (</a:t>
            </a:r>
            <a:r>
              <a:rPr kumimoji="1" lang="en-US" altLang="zh-CN" sz="1800" b="0" dirty="0">
                <a:solidFill>
                  <a:srgbClr val="BE384B"/>
                </a:solidFill>
              </a:rPr>
              <a:t>frequency-count attack</a:t>
            </a:r>
            <a:r>
              <a:rPr kumimoji="1" lang="en-US" altLang="zh-CN" sz="1800" b="0" dirty="0"/>
              <a:t>)</a:t>
            </a:r>
          </a:p>
          <a:p>
            <a:r>
              <a:rPr kumimoji="1" lang="en-US" altLang="zh-CN" sz="1800" b="0" dirty="0"/>
              <a:t>From knowledge of frequency of queries (</a:t>
            </a:r>
            <a:r>
              <a:rPr kumimoji="1" lang="en-US" altLang="zh-CN" sz="1800" b="0" dirty="0">
                <a:solidFill>
                  <a:srgbClr val="C00000"/>
                </a:solidFill>
              </a:rPr>
              <a:t>workload-skew attack</a:t>
            </a:r>
            <a:r>
              <a:rPr kumimoji="1" lang="en-US" altLang="zh-CN" sz="1800" b="0" dirty="0"/>
              <a:t>)</a:t>
            </a:r>
          </a:p>
          <a:p>
            <a:r>
              <a:rPr kumimoji="1" lang="en-US" altLang="zh-CN" sz="1800" b="0" dirty="0"/>
              <a:t>From the size of the output to a query (</a:t>
            </a:r>
            <a:r>
              <a:rPr kumimoji="1" lang="en-US" altLang="zh-CN" sz="1800" b="0" dirty="0">
                <a:solidFill>
                  <a:srgbClr val="C00000"/>
                </a:solidFill>
              </a:rPr>
              <a:t>output-size attack</a:t>
            </a:r>
            <a:r>
              <a:rPr kumimoji="1" lang="en-US" altLang="zh-CN" sz="1800" b="0" dirty="0"/>
              <a:t>)</a:t>
            </a:r>
          </a:p>
          <a:p>
            <a:r>
              <a:rPr kumimoji="1" lang="en-US" altLang="zh-CN" sz="1800" b="0" dirty="0"/>
              <a:t>From the access pattern used by the mechanism in answering a query (</a:t>
            </a:r>
            <a:r>
              <a:rPr kumimoji="1" lang="en-US" altLang="zh-CN" sz="1800" b="0" dirty="0">
                <a:solidFill>
                  <a:srgbClr val="C00000"/>
                </a:solidFill>
              </a:rPr>
              <a:t>access-pattern attack</a:t>
            </a:r>
            <a:r>
              <a:rPr kumimoji="1" lang="en-US" altLang="zh-CN" sz="1800" b="0" dirty="0"/>
              <a:t>)</a:t>
            </a:r>
          </a:p>
          <a:p>
            <a:r>
              <a:rPr kumimoji="1" lang="en-US" altLang="zh-CN" sz="1800" b="0" dirty="0"/>
              <a:t>From knowledge of queries that have executed (</a:t>
            </a:r>
            <a:r>
              <a:rPr kumimoji="1" lang="en-US" altLang="zh-CN" sz="1800" b="0" dirty="0">
                <a:solidFill>
                  <a:srgbClr val="C00000"/>
                </a:solidFill>
              </a:rPr>
              <a:t>search-pattern attack</a:t>
            </a:r>
            <a:r>
              <a:rPr kumimoji="1" lang="en-US" altLang="zh-CN" sz="1800" b="0" dirty="0"/>
              <a:t>)</a:t>
            </a:r>
            <a:endParaRPr kumimoji="1" lang="en" altLang="zh-CN" sz="1200" b="0" dirty="0"/>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p:txBody>
          <a:bodyPr/>
          <a:lstStyle/>
          <a:p>
            <a:fld id="{ADE361C3-C043-4A6E-BDCE-8DA1E7D90A3B}" type="slidenum">
              <a:rPr lang="zh-CN" altLang="en-US" smtClean="0"/>
              <a:t>20</a:t>
            </a:fld>
            <a:endParaRPr lang="zh-CN" altLang="en-US"/>
          </a:p>
        </p:txBody>
      </p:sp>
      <p:sp>
        <p:nvSpPr>
          <p:cNvPr id="5" name="矩形 4">
            <a:extLst>
              <a:ext uri="{FF2B5EF4-FFF2-40B4-BE49-F238E27FC236}">
                <a16:creationId xmlns:a16="http://schemas.microsoft.com/office/drawing/2014/main" id="{1339C02C-DBB4-456F-8979-A825D0DA91D4}"/>
              </a:ext>
            </a:extLst>
          </p:cNvPr>
          <p:cNvSpPr/>
          <p:nvPr/>
        </p:nvSpPr>
        <p:spPr>
          <a:xfrm>
            <a:off x="438946" y="4945732"/>
            <a:ext cx="4609491" cy="369332"/>
          </a:xfrm>
          <a:prstGeom prst="rect">
            <a:avLst/>
          </a:prstGeom>
        </p:spPr>
        <p:txBody>
          <a:bodyPr wrap="square">
            <a:spAutoFit/>
          </a:bodyPr>
          <a:lstStyle/>
          <a:p>
            <a:r>
              <a:rPr kumimoji="1" lang="en-US" altLang="zh-CN" dirty="0">
                <a:solidFill>
                  <a:srgbClr val="BE384B"/>
                </a:solidFill>
                <a:latin typeface="Arial" panose="020B0604020202020204" pitchFamily="34" charset="0"/>
                <a:cs typeface="Arial" panose="020B0604020202020204" pitchFamily="34" charset="0"/>
              </a:rPr>
              <a:t>Mix with adversarial background knowledge</a:t>
            </a:r>
            <a:endParaRPr lang="zh-CN" altLang="en-US" dirty="0">
              <a:latin typeface="Arial" panose="020B0604020202020204" pitchFamily="34" charset="0"/>
              <a:cs typeface="Arial" panose="020B0604020202020204" pitchFamily="34" charset="0"/>
            </a:endParaRPr>
          </a:p>
        </p:txBody>
      </p:sp>
      <p:sp>
        <p:nvSpPr>
          <p:cNvPr id="7" name="箭头: 右 6">
            <a:extLst>
              <a:ext uri="{FF2B5EF4-FFF2-40B4-BE49-F238E27FC236}">
                <a16:creationId xmlns:a16="http://schemas.microsoft.com/office/drawing/2014/main" id="{A2CF1719-0C84-4ABB-851B-AA0821D0826B}"/>
              </a:ext>
            </a:extLst>
          </p:cNvPr>
          <p:cNvSpPr/>
          <p:nvPr/>
        </p:nvSpPr>
        <p:spPr>
          <a:xfrm>
            <a:off x="5102933" y="4990788"/>
            <a:ext cx="576064" cy="27922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77299939-053A-4AA3-BBB2-5E6F03EE1F05}"/>
              </a:ext>
            </a:extLst>
          </p:cNvPr>
          <p:cNvSpPr/>
          <p:nvPr/>
        </p:nvSpPr>
        <p:spPr>
          <a:xfrm>
            <a:off x="5733493" y="4945732"/>
            <a:ext cx="3014971" cy="369332"/>
          </a:xfrm>
          <a:prstGeom prst="rect">
            <a:avLst/>
          </a:prstGeom>
        </p:spPr>
        <p:txBody>
          <a:bodyPr wrap="square">
            <a:spAutoFit/>
          </a:bodyPr>
          <a:lstStyle/>
          <a:p>
            <a:r>
              <a:rPr kumimoji="1" lang="en-US" altLang="zh-CN" dirty="0">
                <a:solidFill>
                  <a:srgbClr val="BE384B"/>
                </a:solidFill>
                <a:latin typeface="Arial" panose="020B0604020202020204" pitchFamily="34" charset="0"/>
                <a:cs typeface="Arial" panose="020B0604020202020204" pitchFamily="34" charset="0"/>
              </a:rPr>
              <a:t>Data Privacy compromised!! </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9392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018F774-172D-C04B-917E-6CBC5AC6206C}"/>
              </a:ext>
            </a:extLst>
          </p:cNvPr>
          <p:cNvSpPr>
            <a:spLocks noGrp="1"/>
          </p:cNvSpPr>
          <p:nvPr>
            <p:ph type="title"/>
          </p:nvPr>
        </p:nvSpPr>
        <p:spPr/>
        <p:txBody>
          <a:bodyPr/>
          <a:lstStyle/>
          <a:p>
            <a:r>
              <a:rPr lang="en-US" altLang="zh-CN" dirty="0"/>
              <a:t>OT</a:t>
            </a:r>
            <a:endParaRPr lang="zh-CN" altLang="en-US" dirty="0"/>
          </a:p>
        </p:txBody>
      </p:sp>
      <p:sp>
        <p:nvSpPr>
          <p:cNvPr id="5" name="文本占位符 4">
            <a:extLst>
              <a:ext uri="{FF2B5EF4-FFF2-40B4-BE49-F238E27FC236}">
                <a16:creationId xmlns:a16="http://schemas.microsoft.com/office/drawing/2014/main" id="{896A9DEA-C199-4844-A2C1-CCCFFC62AE17}"/>
              </a:ext>
            </a:extLst>
          </p:cNvPr>
          <p:cNvSpPr>
            <a:spLocks noGrp="1"/>
          </p:cNvSpPr>
          <p:nvPr>
            <p:ph type="body" idx="1"/>
          </p:nvPr>
        </p:nvSpPr>
        <p:spPr/>
        <p:txBody>
          <a:bodyPr/>
          <a:lstStyle/>
          <a:p>
            <a:r>
              <a:rPr lang="en-US" altLang="zh-CN" dirty="0"/>
              <a:t>Oblivious</a:t>
            </a:r>
            <a:r>
              <a:rPr lang="zh-CN" altLang="en-US" dirty="0"/>
              <a:t> </a:t>
            </a:r>
            <a:r>
              <a:rPr lang="en-US" altLang="zh-CN" dirty="0"/>
              <a:t>Transfer</a:t>
            </a:r>
            <a:endParaRPr lang="zh-CN" altLang="en-US" dirty="0"/>
          </a:p>
        </p:txBody>
      </p:sp>
    </p:spTree>
    <p:extLst>
      <p:ext uri="{BB962C8B-B14F-4D97-AF65-F5344CB8AC3E}">
        <p14:creationId xmlns:p14="http://schemas.microsoft.com/office/powerpoint/2010/main" val="818640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Problem</a:t>
            </a:r>
            <a:endParaRPr kumimoji="1" lang="zh-CN" altLang="en-US" sz="3200" dirty="0"/>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22</a:t>
            </a:fld>
            <a:endParaRPr lang="zh-CN" altLang="en-US"/>
          </a:p>
        </p:txBody>
      </p:sp>
      <p:pic>
        <p:nvPicPr>
          <p:cNvPr id="6" name="图片 5">
            <a:extLst>
              <a:ext uri="{FF2B5EF4-FFF2-40B4-BE49-F238E27FC236}">
                <a16:creationId xmlns:a16="http://schemas.microsoft.com/office/drawing/2014/main" id="{D73B32A6-E3B1-476B-8BD2-9AAC717CB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745" y="2353444"/>
            <a:ext cx="720000" cy="720000"/>
          </a:xfrm>
          <a:prstGeom prst="rect">
            <a:avLst/>
          </a:prstGeom>
        </p:spPr>
      </p:pic>
      <p:pic>
        <p:nvPicPr>
          <p:cNvPr id="8" name="图片 7">
            <a:extLst>
              <a:ext uri="{FF2B5EF4-FFF2-40B4-BE49-F238E27FC236}">
                <a16:creationId xmlns:a16="http://schemas.microsoft.com/office/drawing/2014/main" id="{6F5ABEE2-23DF-4B4B-BB73-7E71D04A9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9116" y="2353444"/>
            <a:ext cx="720000" cy="720000"/>
          </a:xfrm>
          <a:prstGeom prst="rect">
            <a:avLst/>
          </a:prstGeom>
        </p:spPr>
      </p:pic>
      <p:sp>
        <p:nvSpPr>
          <p:cNvPr id="9" name="对话气泡: 椭圆形 8">
            <a:extLst>
              <a:ext uri="{FF2B5EF4-FFF2-40B4-BE49-F238E27FC236}">
                <a16:creationId xmlns:a16="http://schemas.microsoft.com/office/drawing/2014/main" id="{A717C9D3-915C-41EF-8A04-08941E15E0D6}"/>
              </a:ext>
            </a:extLst>
          </p:cNvPr>
          <p:cNvSpPr/>
          <p:nvPr/>
        </p:nvSpPr>
        <p:spPr>
          <a:xfrm>
            <a:off x="179512" y="1273324"/>
            <a:ext cx="2448272" cy="1224136"/>
          </a:xfrm>
          <a:prstGeom prst="wedgeEllipseCallout">
            <a:avLst>
              <a:gd name="adj1" fmla="val 65102"/>
              <a:gd name="adj2" fmla="val 536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I have {m</a:t>
            </a:r>
            <a:r>
              <a:rPr lang="en-US" altLang="zh-CN" baseline="-25000" dirty="0"/>
              <a:t>0</a:t>
            </a:r>
            <a:r>
              <a:rPr lang="en-US" altLang="zh-CN" dirty="0"/>
              <a:t>, m</a:t>
            </a:r>
            <a:r>
              <a:rPr lang="en-US" altLang="zh-CN" baseline="-25000" dirty="0"/>
              <a:t>1</a:t>
            </a:r>
            <a:r>
              <a:rPr lang="en-US" altLang="zh-CN" dirty="0"/>
              <a:t>}</a:t>
            </a:r>
            <a:endParaRPr lang="zh-CN" altLang="en-US" dirty="0"/>
          </a:p>
        </p:txBody>
      </p:sp>
      <mc:AlternateContent xmlns:mc="http://schemas.openxmlformats.org/markup-compatibility/2006" xmlns:a14="http://schemas.microsoft.com/office/drawing/2010/main">
        <mc:Choice Requires="a14">
          <p:sp>
            <p:nvSpPr>
              <p:cNvPr id="10" name="对话气泡: 椭圆形 9">
                <a:extLst>
                  <a:ext uri="{FF2B5EF4-FFF2-40B4-BE49-F238E27FC236}">
                    <a16:creationId xmlns:a16="http://schemas.microsoft.com/office/drawing/2014/main" id="{E239BBCA-CD9F-49DC-8395-DC855D1045A0}"/>
                  </a:ext>
                </a:extLst>
              </p:cNvPr>
              <p:cNvSpPr/>
              <p:nvPr/>
            </p:nvSpPr>
            <p:spPr>
              <a:xfrm>
                <a:off x="5868144" y="1273324"/>
                <a:ext cx="2520280" cy="1224136"/>
              </a:xfrm>
              <a:prstGeom prst="wedgeEllipseCallout">
                <a:avLst>
                  <a:gd name="adj1" fmla="val -68155"/>
                  <a:gd name="adj2" fmla="val 4814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I want to get m</a:t>
                </a:r>
                <a14:m>
                  <m:oMath xmlns:m="http://schemas.openxmlformats.org/officeDocument/2006/math">
                    <m:r>
                      <m:rPr>
                        <m:sty m:val="p"/>
                      </m:rPr>
                      <a:rPr lang="en-US" altLang="zh-CN" baseline="-25000">
                        <a:solidFill>
                          <a:schemeClr val="tx1"/>
                        </a:solidFill>
                        <a:latin typeface="Cambria Math" panose="02040503050406030204" pitchFamily="18" charset="0"/>
                        <a:ea typeface="Cambria Math" panose="02040503050406030204" pitchFamily="18" charset="0"/>
                      </a:rPr>
                      <m:t>σ</m:t>
                    </m:r>
                  </m:oMath>
                </a14:m>
                <a:endParaRPr kumimoji="1" lang="zh-CN" altLang="en-US" baseline="-25000" dirty="0">
                  <a:solidFill>
                    <a:schemeClr val="tx1"/>
                  </a:solidFill>
                </a:endParaRPr>
              </a:p>
            </p:txBody>
          </p:sp>
        </mc:Choice>
        <mc:Fallback xmlns="">
          <p:sp>
            <p:nvSpPr>
              <p:cNvPr id="10" name="对话气泡: 椭圆形 9">
                <a:extLst>
                  <a:ext uri="{FF2B5EF4-FFF2-40B4-BE49-F238E27FC236}">
                    <a16:creationId xmlns:a16="http://schemas.microsoft.com/office/drawing/2014/main" id="{E239BBCA-CD9F-49DC-8395-DC855D1045A0}"/>
                  </a:ext>
                </a:extLst>
              </p:cNvPr>
              <p:cNvSpPr>
                <a:spLocks noRot="1" noChangeAspect="1" noMove="1" noResize="1" noEditPoints="1" noAdjustHandles="1" noChangeArrowheads="1" noChangeShapeType="1" noTextEdit="1"/>
              </p:cNvSpPr>
              <p:nvPr/>
            </p:nvSpPr>
            <p:spPr>
              <a:xfrm>
                <a:off x="5868144" y="1273324"/>
                <a:ext cx="2520280" cy="1224136"/>
              </a:xfrm>
              <a:prstGeom prst="wedgeEllipseCallout">
                <a:avLst>
                  <a:gd name="adj1" fmla="val -68155"/>
                  <a:gd name="adj2" fmla="val 48149"/>
                </a:avLst>
              </a:prstGeom>
              <a:blipFill>
                <a:blip r:embed="rId5"/>
                <a:stretch>
                  <a:fillRect/>
                </a:stretch>
              </a:blipFill>
            </p:spPr>
            <p:txBody>
              <a:bodyPr/>
              <a:lstStyle/>
              <a:p>
                <a:r>
                  <a:rPr lang="zh-CN" altLang="en-US">
                    <a:noFill/>
                  </a:rPr>
                  <a:t> </a:t>
                </a:r>
              </a:p>
            </p:txBody>
          </p:sp>
        </mc:Fallback>
      </mc:AlternateContent>
      <p:sp>
        <p:nvSpPr>
          <p:cNvPr id="11" name="内容占位符 2">
            <a:extLst>
              <a:ext uri="{FF2B5EF4-FFF2-40B4-BE49-F238E27FC236}">
                <a16:creationId xmlns:a16="http://schemas.microsoft.com/office/drawing/2014/main" id="{970DE763-FCFC-4B65-87D9-EDFDE7AF27D0}"/>
              </a:ext>
            </a:extLst>
          </p:cNvPr>
          <p:cNvSpPr txBox="1">
            <a:spLocks/>
          </p:cNvSpPr>
          <p:nvPr/>
        </p:nvSpPr>
        <p:spPr>
          <a:xfrm>
            <a:off x="2850745" y="2946838"/>
            <a:ext cx="72000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Alice</a:t>
            </a:r>
            <a:endParaRPr kumimoji="1" lang="en" altLang="zh-CN" sz="1800" dirty="0">
              <a:latin typeface="+mn-lt"/>
            </a:endParaRPr>
          </a:p>
        </p:txBody>
      </p:sp>
      <p:sp>
        <p:nvSpPr>
          <p:cNvPr id="12" name="内容占位符 2">
            <a:extLst>
              <a:ext uri="{FF2B5EF4-FFF2-40B4-BE49-F238E27FC236}">
                <a16:creationId xmlns:a16="http://schemas.microsoft.com/office/drawing/2014/main" id="{6010E99C-A341-4A67-BB56-074C217286F4}"/>
              </a:ext>
            </a:extLst>
          </p:cNvPr>
          <p:cNvSpPr txBox="1">
            <a:spLocks/>
          </p:cNvSpPr>
          <p:nvPr/>
        </p:nvSpPr>
        <p:spPr>
          <a:xfrm>
            <a:off x="4799116" y="2935330"/>
            <a:ext cx="72008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Bob</a:t>
            </a:r>
            <a:endParaRPr kumimoji="1" lang="en" altLang="zh-CN" sz="1800" dirty="0">
              <a:latin typeface="+mn-lt"/>
            </a:endParaRPr>
          </a:p>
        </p:txBody>
      </p:sp>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E2EF3D8F-BEDD-40B9-A4AD-9543732157D7}"/>
                  </a:ext>
                </a:extLst>
              </p:cNvPr>
              <p:cNvSpPr txBox="1">
                <a:spLocks/>
              </p:cNvSpPr>
              <p:nvPr/>
            </p:nvSpPr>
            <p:spPr>
              <a:xfrm>
                <a:off x="457200" y="3658037"/>
                <a:ext cx="8229600" cy="1467716"/>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solidFill>
                      <a:schemeClr val="tx1"/>
                    </a:solidFill>
                    <a:latin typeface="+mn-lt"/>
                  </a:rPr>
                  <a:t>Alice has </a:t>
                </a:r>
                <a:r>
                  <a:rPr kumimoji="1" lang="en-US" altLang="zh-CN" sz="2000" dirty="0">
                    <a:solidFill>
                      <a:schemeClr val="tx1"/>
                    </a:solidFill>
                    <a:latin typeface="+mn-lt"/>
                  </a:rPr>
                  <a:t>{m</a:t>
                </a:r>
                <a:r>
                  <a:rPr kumimoji="1" lang="en-US" altLang="zh-CN" sz="2000" baseline="-25000" dirty="0">
                    <a:solidFill>
                      <a:schemeClr val="tx1"/>
                    </a:solidFill>
                    <a:latin typeface="+mn-lt"/>
                  </a:rPr>
                  <a:t>0</a:t>
                </a:r>
                <a:r>
                  <a:rPr kumimoji="1" lang="en-US" altLang="zh-CN" sz="2000" dirty="0">
                    <a:solidFill>
                      <a:schemeClr val="tx1"/>
                    </a:solidFill>
                    <a:latin typeface="+mn-lt"/>
                  </a:rPr>
                  <a:t>, m</a:t>
                </a:r>
                <a:r>
                  <a:rPr kumimoji="1" lang="en-US" altLang="zh-CN" sz="2000" baseline="-25000" dirty="0">
                    <a:solidFill>
                      <a:schemeClr val="tx1"/>
                    </a:solidFill>
                    <a:latin typeface="+mn-lt"/>
                  </a:rPr>
                  <a:t>1</a:t>
                </a:r>
                <a:r>
                  <a:rPr kumimoji="1" lang="en-US" altLang="zh-CN" sz="2000" dirty="0">
                    <a:solidFill>
                      <a:schemeClr val="tx1"/>
                    </a:solidFill>
                    <a:latin typeface="+mn-lt"/>
                  </a:rPr>
                  <a:t>}</a:t>
                </a:r>
                <a:r>
                  <a:rPr kumimoji="1" lang="en-US" altLang="zh-CN" sz="2000" i="1" dirty="0">
                    <a:solidFill>
                      <a:schemeClr val="tx1"/>
                    </a:solidFill>
                    <a:latin typeface="+mn-lt"/>
                  </a:rPr>
                  <a:t>  </a:t>
                </a:r>
                <a:r>
                  <a:rPr kumimoji="1" lang="en-US" altLang="zh-CN" sz="2000" dirty="0">
                    <a:solidFill>
                      <a:schemeClr val="tx1"/>
                    </a:solidFill>
                    <a:latin typeface="+mn-lt"/>
                  </a:rPr>
                  <a:t>and </a:t>
                </a:r>
                <a:r>
                  <a:rPr lang="en-US" altLang="zh-CN" sz="2000" dirty="0">
                    <a:solidFill>
                      <a:schemeClr val="tx1"/>
                    </a:solidFill>
                    <a:latin typeface="+mn-lt"/>
                  </a:rPr>
                  <a:t>Bob wants to get </a:t>
                </a:r>
                <a:r>
                  <a:rPr kumimoji="1" lang="en-US" altLang="zh-CN" sz="2000" dirty="0">
                    <a:solidFill>
                      <a:schemeClr val="tx1"/>
                    </a:solidFill>
                  </a:rPr>
                  <a:t>m</a:t>
                </a:r>
                <a14:m>
                  <m:oMath xmlns:m="http://schemas.openxmlformats.org/officeDocument/2006/math">
                    <m:r>
                      <m:rPr>
                        <m:sty m:val="p"/>
                      </m:rPr>
                      <a:rPr lang="en-US" altLang="zh-CN" sz="2000" baseline="-25000" smtClean="0">
                        <a:solidFill>
                          <a:schemeClr val="tx1"/>
                        </a:solidFill>
                        <a:latin typeface="Cambria Math" panose="02040503050406030204" pitchFamily="18" charset="0"/>
                        <a:ea typeface="Cambria Math" panose="02040503050406030204" pitchFamily="18" charset="0"/>
                      </a:rPr>
                      <m:t>σ</m:t>
                    </m:r>
                  </m:oMath>
                </a14:m>
                <a:r>
                  <a:rPr kumimoji="1" lang="zh-CN" altLang="en-US" sz="2000" dirty="0">
                    <a:solidFill>
                      <a:schemeClr val="tx1"/>
                    </a:solidFill>
                  </a:rPr>
                  <a:t> </a:t>
                </a:r>
                <a:r>
                  <a:rPr kumimoji="1" lang="en-US" altLang="zh-CN" sz="2000" dirty="0">
                    <a:solidFill>
                      <a:schemeClr val="tx1"/>
                    </a:solidFill>
                    <a:latin typeface="+mn-lt"/>
                  </a:rPr>
                  <a:t>,</a:t>
                </a:r>
                <a14:m>
                  <m:oMath xmlns:m="http://schemas.openxmlformats.org/officeDocument/2006/math">
                    <m:r>
                      <m:rPr>
                        <m:sty m:val="p"/>
                      </m:rPr>
                      <a:rPr lang="en-US" altLang="zh-CN" sz="2000">
                        <a:solidFill>
                          <a:schemeClr val="tx1"/>
                        </a:solidFill>
                        <a:latin typeface="Cambria Math" panose="02040503050406030204" pitchFamily="18" charset="0"/>
                        <a:ea typeface="Cambria Math" panose="02040503050406030204" pitchFamily="18" charset="0"/>
                      </a:rPr>
                      <m:t>σ</m:t>
                    </m:r>
                  </m:oMath>
                </a14:m>
                <a:r>
                  <a:rPr kumimoji="1" lang="zh-CN" altLang="en-US" sz="1600" dirty="0">
                    <a:solidFill>
                      <a:schemeClr val="tx1"/>
                    </a:solidFill>
                    <a:latin typeface="+mn-lt"/>
                  </a:rPr>
                  <a:t>∈</a:t>
                </a:r>
                <a:r>
                  <a:rPr kumimoji="1" lang="en-US" altLang="zh-CN" sz="2000" dirty="0">
                    <a:solidFill>
                      <a:schemeClr val="tx1"/>
                    </a:solidFill>
                    <a:latin typeface="+mn-lt"/>
                  </a:rPr>
                  <a:t>{0,1}</a:t>
                </a:r>
              </a:p>
              <a:p>
                <a:r>
                  <a:rPr lang="en-US" altLang="zh-CN" sz="1800" dirty="0">
                    <a:solidFill>
                      <a:schemeClr val="tx1"/>
                    </a:solidFill>
                    <a:latin typeface="+mn-lt"/>
                  </a:rPr>
                  <a:t>Alice may know the </a:t>
                </a:r>
                <a:r>
                  <a:rPr kumimoji="1" lang="en-US" altLang="zh-CN" sz="1800" b="1" dirty="0">
                    <a:solidFill>
                      <a:schemeClr val="tx1"/>
                    </a:solidFill>
                    <a:latin typeface="+mn-lt"/>
                  </a:rPr>
                  <a:t>m</a:t>
                </a:r>
                <a14:m>
                  <m:oMath xmlns:m="http://schemas.openxmlformats.org/officeDocument/2006/math">
                    <m:r>
                      <a:rPr lang="en-US" altLang="zh-CN" sz="1800" b="1" i="1" baseline="-25000">
                        <a:solidFill>
                          <a:schemeClr val="tx1"/>
                        </a:solidFill>
                        <a:latin typeface="Cambria Math" panose="02040503050406030204" pitchFamily="18" charset="0"/>
                        <a:ea typeface="Cambria Math" panose="02040503050406030204" pitchFamily="18" charset="0"/>
                      </a:rPr>
                      <m:t>𝛔</m:t>
                    </m:r>
                  </m:oMath>
                </a14:m>
                <a:endParaRPr lang="en-US" altLang="zh-CN" sz="1800" b="1" dirty="0">
                  <a:solidFill>
                    <a:schemeClr val="tx1"/>
                  </a:solidFill>
                  <a:latin typeface="+mn-lt"/>
                </a:endParaRPr>
              </a:p>
              <a:p>
                <a:r>
                  <a:rPr lang="en-US" altLang="zh-CN" sz="1800" dirty="0">
                    <a:solidFill>
                      <a:schemeClr val="tx1"/>
                    </a:solidFill>
                    <a:latin typeface="+mn-lt"/>
                  </a:rPr>
                  <a:t>Bob may get both </a:t>
                </a:r>
                <a:r>
                  <a:rPr kumimoji="1" lang="en-US" altLang="zh-CN" sz="1800" b="1" dirty="0">
                    <a:solidFill>
                      <a:schemeClr val="tx1"/>
                    </a:solidFill>
                    <a:latin typeface="+mn-lt"/>
                  </a:rPr>
                  <a:t>m</a:t>
                </a:r>
                <a:r>
                  <a:rPr kumimoji="1" lang="en-US" altLang="zh-CN" sz="1800" b="1" baseline="-25000" dirty="0">
                    <a:solidFill>
                      <a:schemeClr val="tx1"/>
                    </a:solidFill>
                    <a:latin typeface="+mn-lt"/>
                  </a:rPr>
                  <a:t>0</a:t>
                </a:r>
                <a:r>
                  <a:rPr kumimoji="1" lang="en-US" altLang="zh-CN" sz="1800" dirty="0">
                    <a:solidFill>
                      <a:schemeClr val="tx1"/>
                    </a:solidFill>
                    <a:latin typeface="+mn-lt"/>
                  </a:rPr>
                  <a:t> and </a:t>
                </a:r>
                <a:r>
                  <a:rPr kumimoji="1" lang="en-US" altLang="zh-CN" sz="1800" b="1" dirty="0">
                    <a:solidFill>
                      <a:schemeClr val="tx1"/>
                    </a:solidFill>
                    <a:latin typeface="+mn-lt"/>
                  </a:rPr>
                  <a:t>m</a:t>
                </a:r>
                <a:r>
                  <a:rPr kumimoji="1" lang="en-US" altLang="zh-CN" sz="1800" b="1" baseline="-25000" dirty="0">
                    <a:solidFill>
                      <a:schemeClr val="tx1"/>
                    </a:solidFill>
                    <a:latin typeface="+mn-lt"/>
                  </a:rPr>
                  <a:t>1</a:t>
                </a:r>
                <a:endParaRPr lang="en-US" altLang="zh-CN" sz="1800" b="1" dirty="0">
                  <a:solidFill>
                    <a:schemeClr val="tx1"/>
                  </a:solidFill>
                  <a:latin typeface="+mn-lt"/>
                </a:endParaRPr>
              </a:p>
            </p:txBody>
          </p:sp>
        </mc:Choice>
        <mc:Fallback xmlns="">
          <p:sp>
            <p:nvSpPr>
              <p:cNvPr id="13" name="内容占位符 2">
                <a:extLst>
                  <a:ext uri="{FF2B5EF4-FFF2-40B4-BE49-F238E27FC236}">
                    <a16:creationId xmlns:a16="http://schemas.microsoft.com/office/drawing/2014/main" id="{E2EF3D8F-BEDD-40B9-A4AD-9543732157D7}"/>
                  </a:ext>
                </a:extLst>
              </p:cNvPr>
              <p:cNvSpPr txBox="1">
                <a:spLocks noRot="1" noChangeAspect="1" noMove="1" noResize="1" noEditPoints="1" noAdjustHandles="1" noChangeArrowheads="1" noChangeShapeType="1" noTextEdit="1"/>
              </p:cNvSpPr>
              <p:nvPr/>
            </p:nvSpPr>
            <p:spPr>
              <a:xfrm>
                <a:off x="457200" y="3658037"/>
                <a:ext cx="8229600" cy="1467716"/>
              </a:xfrm>
              <a:prstGeom prst="rect">
                <a:avLst/>
              </a:prstGeom>
              <a:blipFill>
                <a:blip r:embed="rId6"/>
                <a:stretch>
                  <a:fillRect l="-617" b="-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6716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Oblivious Transfer (OT)</a:t>
            </a:r>
            <a:endParaRPr kumimoji="1" lang="zh-CN" altLang="en-US" sz="3200" dirty="0"/>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23</a:t>
            </a:fld>
            <a:endParaRPr lang="zh-CN" altLang="en-US"/>
          </a:p>
        </p:txBody>
      </p:sp>
      <p:sp>
        <p:nvSpPr>
          <p:cNvPr id="14" name="内容占位符 2">
            <a:extLst>
              <a:ext uri="{FF2B5EF4-FFF2-40B4-BE49-F238E27FC236}">
                <a16:creationId xmlns:a16="http://schemas.microsoft.com/office/drawing/2014/main" id="{8BCC8F0A-3DB4-4875-9684-234CF8D97A6D}"/>
              </a:ext>
            </a:extLst>
          </p:cNvPr>
          <p:cNvSpPr txBox="1">
            <a:spLocks/>
          </p:cNvSpPr>
          <p:nvPr/>
        </p:nvSpPr>
        <p:spPr>
          <a:xfrm>
            <a:off x="427504" y="1321621"/>
            <a:ext cx="8229600" cy="416451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latin typeface="+mn-lt"/>
              </a:rPr>
              <a:t>Introduced by Michael O. Rabin, 1981</a:t>
            </a:r>
          </a:p>
          <a:p>
            <a:r>
              <a:rPr lang="en-US" altLang="zh-CN" sz="2000" dirty="0">
                <a:latin typeface="+mn-lt"/>
              </a:rPr>
              <a:t>Scenario: message transfer</a:t>
            </a:r>
          </a:p>
          <a:p>
            <a:pPr lvl="1"/>
            <a:r>
              <a:rPr lang="en-US" altLang="zh-CN" sz="1800" dirty="0">
                <a:latin typeface="+mn-lt"/>
              </a:rPr>
              <a:t>A</a:t>
            </a:r>
            <a:r>
              <a:rPr lang="zh-CN" altLang="en-US" sz="1800" dirty="0">
                <a:latin typeface="+mn-lt"/>
              </a:rPr>
              <a:t> </a:t>
            </a:r>
            <a:r>
              <a:rPr lang="en-US" altLang="zh-CN" sz="1800" dirty="0">
                <a:latin typeface="+mn-lt"/>
              </a:rPr>
              <a:t>sender</a:t>
            </a:r>
            <a:r>
              <a:rPr lang="zh-CN" altLang="en-US" sz="1800" dirty="0">
                <a:latin typeface="+mn-lt"/>
              </a:rPr>
              <a:t> </a:t>
            </a:r>
            <a:r>
              <a:rPr lang="en-US" altLang="zh-CN" sz="1800" dirty="0">
                <a:latin typeface="+mn-lt"/>
              </a:rPr>
              <a:t>has a message list </a:t>
            </a:r>
            <a:r>
              <a:rPr kumimoji="1" lang="en-US" altLang="zh-CN" sz="1800" b="1" dirty="0">
                <a:latin typeface="+mn-lt"/>
              </a:rPr>
              <a:t>{m</a:t>
            </a:r>
            <a:r>
              <a:rPr kumimoji="1" lang="en-US" altLang="zh-CN" sz="1800" b="1" baseline="-25000" dirty="0">
                <a:latin typeface="+mn-lt"/>
              </a:rPr>
              <a:t>0</a:t>
            </a:r>
            <a:r>
              <a:rPr kumimoji="1" lang="en-US" altLang="zh-CN" sz="1800" b="1" dirty="0">
                <a:latin typeface="+mn-lt"/>
              </a:rPr>
              <a:t>, m</a:t>
            </a:r>
            <a:r>
              <a:rPr kumimoji="1" lang="en-US" altLang="zh-CN" sz="1800" b="1" baseline="-25000" dirty="0">
                <a:latin typeface="+mn-lt"/>
              </a:rPr>
              <a:t>1</a:t>
            </a:r>
            <a:r>
              <a:rPr kumimoji="1" lang="en-US" altLang="zh-CN" sz="1800" b="1" dirty="0">
                <a:latin typeface="+mn-lt"/>
              </a:rPr>
              <a:t>, … , </a:t>
            </a:r>
            <a:r>
              <a:rPr kumimoji="1" lang="en-US" altLang="zh-CN" sz="1800" b="1" dirty="0" err="1">
                <a:latin typeface="+mn-lt"/>
              </a:rPr>
              <a:t>m</a:t>
            </a:r>
            <a:r>
              <a:rPr kumimoji="1" lang="en-US" altLang="zh-CN" sz="1800" b="1" baseline="-25000" dirty="0" err="1">
                <a:latin typeface="+mn-lt"/>
              </a:rPr>
              <a:t>n</a:t>
            </a:r>
            <a:r>
              <a:rPr kumimoji="1" lang="en-US" altLang="zh-CN" sz="1800" b="1" dirty="0">
                <a:latin typeface="+mn-lt"/>
              </a:rPr>
              <a:t>}</a:t>
            </a:r>
          </a:p>
          <a:p>
            <a:pPr lvl="1"/>
            <a:r>
              <a:rPr kumimoji="1" lang="en-US" altLang="zh-CN" sz="1800" dirty="0">
                <a:latin typeface="+mn-lt"/>
              </a:rPr>
              <a:t>A receiver wants to get </a:t>
            </a:r>
            <a:r>
              <a:rPr kumimoji="1" lang="en-US" altLang="zh-CN" sz="1800" b="1" dirty="0">
                <a:latin typeface="+mn-lt"/>
              </a:rPr>
              <a:t>k</a:t>
            </a:r>
            <a:r>
              <a:rPr kumimoji="1" lang="en-US" altLang="zh-CN" sz="1800" dirty="0">
                <a:latin typeface="+mn-lt"/>
              </a:rPr>
              <a:t> target messages from sender</a:t>
            </a:r>
          </a:p>
          <a:p>
            <a:pPr lvl="1"/>
            <a:endParaRPr kumimoji="1" lang="en-US" altLang="zh-CN" sz="1800" dirty="0">
              <a:latin typeface="+mn-lt"/>
            </a:endParaRPr>
          </a:p>
          <a:p>
            <a:r>
              <a:rPr kumimoji="1" lang="en-US" altLang="zh-CN" sz="2000" dirty="0">
                <a:latin typeface="+mn-lt"/>
              </a:rPr>
              <a:t>Properties: </a:t>
            </a:r>
            <a:r>
              <a:rPr kumimoji="1" lang="en-US" altLang="zh-CN" sz="1800" dirty="0">
                <a:latin typeface="+mn-lt"/>
              </a:rPr>
              <a:t>o</a:t>
            </a:r>
            <a:r>
              <a:rPr lang="en-US" altLang="zh-CN" sz="1800" dirty="0">
                <a:latin typeface="+mn-lt"/>
              </a:rPr>
              <a:t>blivious and secure</a:t>
            </a:r>
          </a:p>
          <a:p>
            <a:pPr lvl="1"/>
            <a:r>
              <a:rPr lang="en-US" altLang="zh-CN" sz="1800" dirty="0">
                <a:latin typeface="+mn-lt"/>
              </a:rPr>
              <a:t>Oblivious: sender </a:t>
            </a:r>
            <a:r>
              <a:rPr lang="en-US" altLang="zh-CN" sz="1800" b="1" dirty="0">
                <a:latin typeface="+mn-lt"/>
              </a:rPr>
              <a:t>cannot know which messages are received</a:t>
            </a:r>
          </a:p>
          <a:p>
            <a:pPr lvl="1"/>
            <a:r>
              <a:rPr lang="en-US" altLang="zh-CN" sz="1800" dirty="0">
                <a:latin typeface="+mn-lt"/>
                <a:ea typeface="DengXian" panose="02010600030101010101" pitchFamily="2" charset="-122"/>
              </a:rPr>
              <a:t>Secure: receiver can </a:t>
            </a:r>
            <a:r>
              <a:rPr lang="en-US" altLang="zh-CN" sz="1800" b="1" dirty="0">
                <a:latin typeface="+mn-lt"/>
                <a:ea typeface="DengXian" panose="02010600030101010101" pitchFamily="2" charset="-122"/>
              </a:rPr>
              <a:t>only get the target messages</a:t>
            </a:r>
          </a:p>
        </p:txBody>
      </p:sp>
    </p:spTree>
    <p:extLst>
      <p:ext uri="{BB962C8B-B14F-4D97-AF65-F5344CB8AC3E}">
        <p14:creationId xmlns:p14="http://schemas.microsoft.com/office/powerpoint/2010/main" val="2565714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1-out-of-2 OT</a:t>
            </a:r>
            <a:endParaRPr kumimoji="1" lang="zh-CN" altLang="en-US" sz="3200" dirty="0"/>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24</a:t>
            </a:fld>
            <a:endParaRPr lang="zh-CN" altLang="en-US"/>
          </a:p>
        </p:txBody>
      </p:sp>
      <p:pic>
        <p:nvPicPr>
          <p:cNvPr id="6" name="图片 5">
            <a:extLst>
              <a:ext uri="{FF2B5EF4-FFF2-40B4-BE49-F238E27FC236}">
                <a16:creationId xmlns:a16="http://schemas.microsoft.com/office/drawing/2014/main" id="{D73B32A6-E3B1-476B-8BD2-9AAC717CB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594" y="2005392"/>
            <a:ext cx="720000" cy="720000"/>
          </a:xfrm>
          <a:prstGeom prst="rect">
            <a:avLst/>
          </a:prstGeom>
        </p:spPr>
      </p:pic>
      <p:pic>
        <p:nvPicPr>
          <p:cNvPr id="8" name="图片 7">
            <a:extLst>
              <a:ext uri="{FF2B5EF4-FFF2-40B4-BE49-F238E27FC236}">
                <a16:creationId xmlns:a16="http://schemas.microsoft.com/office/drawing/2014/main" id="{6F5ABEE2-23DF-4B4B-BB73-7E71D04A9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080" y="2001785"/>
            <a:ext cx="720000" cy="720000"/>
          </a:xfrm>
          <a:prstGeom prst="rect">
            <a:avLst/>
          </a:prstGeom>
        </p:spPr>
      </p:pic>
      <p:sp>
        <p:nvSpPr>
          <p:cNvPr id="9" name="对话气泡: 椭圆形 8">
            <a:extLst>
              <a:ext uri="{FF2B5EF4-FFF2-40B4-BE49-F238E27FC236}">
                <a16:creationId xmlns:a16="http://schemas.microsoft.com/office/drawing/2014/main" id="{A717C9D3-915C-41EF-8A04-08941E15E0D6}"/>
              </a:ext>
            </a:extLst>
          </p:cNvPr>
          <p:cNvSpPr/>
          <p:nvPr/>
        </p:nvSpPr>
        <p:spPr>
          <a:xfrm>
            <a:off x="239473" y="1365848"/>
            <a:ext cx="1440160" cy="783559"/>
          </a:xfrm>
          <a:prstGeom prst="wedgeEllipseCallout">
            <a:avLst>
              <a:gd name="adj1" fmla="val 65102"/>
              <a:gd name="adj2" fmla="val 536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{m</a:t>
            </a:r>
            <a:r>
              <a:rPr lang="en-US" altLang="zh-CN" baseline="-25000" dirty="0"/>
              <a:t>0</a:t>
            </a:r>
            <a:r>
              <a:rPr lang="en-US" altLang="zh-CN" dirty="0"/>
              <a:t>, m</a:t>
            </a:r>
            <a:r>
              <a:rPr lang="en-US" altLang="zh-CN" baseline="-25000" dirty="0"/>
              <a:t>1</a:t>
            </a:r>
            <a:r>
              <a:rPr lang="en-US" altLang="zh-CN" dirty="0"/>
              <a:t>}</a:t>
            </a:r>
            <a:endParaRPr lang="zh-CN" altLang="en-US" dirty="0"/>
          </a:p>
        </p:txBody>
      </p:sp>
      <mc:AlternateContent xmlns:mc="http://schemas.openxmlformats.org/markup-compatibility/2006" xmlns:a14="http://schemas.microsoft.com/office/drawing/2010/main">
        <mc:Choice Requires="a14">
          <p:sp>
            <p:nvSpPr>
              <p:cNvPr id="10" name="对话气泡: 椭圆形 9">
                <a:extLst>
                  <a:ext uri="{FF2B5EF4-FFF2-40B4-BE49-F238E27FC236}">
                    <a16:creationId xmlns:a16="http://schemas.microsoft.com/office/drawing/2014/main" id="{E239BBCA-CD9F-49DC-8395-DC855D1045A0}"/>
                  </a:ext>
                </a:extLst>
              </p:cNvPr>
              <p:cNvSpPr/>
              <p:nvPr/>
            </p:nvSpPr>
            <p:spPr>
              <a:xfrm>
                <a:off x="7270092" y="1438020"/>
                <a:ext cx="1440160" cy="720000"/>
              </a:xfrm>
              <a:prstGeom prst="wedgeEllipseCallout">
                <a:avLst>
                  <a:gd name="adj1" fmla="val -68155"/>
                  <a:gd name="adj2" fmla="val 4814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m</a:t>
                </a:r>
                <a14:m>
                  <m:oMath xmlns:m="http://schemas.openxmlformats.org/officeDocument/2006/math">
                    <m:r>
                      <m:rPr>
                        <m:sty m:val="p"/>
                      </m:rPr>
                      <a:rPr lang="en-US" altLang="zh-CN" baseline="-25000">
                        <a:solidFill>
                          <a:schemeClr val="tx1"/>
                        </a:solidFill>
                        <a:latin typeface="Cambria Math" panose="02040503050406030204" pitchFamily="18" charset="0"/>
                        <a:ea typeface="Cambria Math" panose="02040503050406030204" pitchFamily="18" charset="0"/>
                      </a:rPr>
                      <m:t>σ</m:t>
                    </m:r>
                    <m:r>
                      <a:rPr lang="en-US" altLang="zh-CN" i="1" baseline="-25000">
                        <a:solidFill>
                          <a:schemeClr val="tx1"/>
                        </a:solidFill>
                        <a:latin typeface="Cambria Math" panose="02040503050406030204" pitchFamily="18" charset="0"/>
                        <a:ea typeface="Cambria Math" panose="02040503050406030204" pitchFamily="18" charset="0"/>
                      </a:rPr>
                      <m:t> </m:t>
                    </m:r>
                  </m:oMath>
                </a14:m>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a:t>
                </a:r>
                <a:endParaRPr kumimoji="1" lang="zh-CN" altLang="en-US" dirty="0">
                  <a:solidFill>
                    <a:schemeClr val="tx1"/>
                  </a:solidFill>
                </a:endParaRPr>
              </a:p>
            </p:txBody>
          </p:sp>
        </mc:Choice>
        <mc:Fallback xmlns="">
          <p:sp>
            <p:nvSpPr>
              <p:cNvPr id="10" name="对话气泡: 椭圆形 9">
                <a:extLst>
                  <a:ext uri="{FF2B5EF4-FFF2-40B4-BE49-F238E27FC236}">
                    <a16:creationId xmlns:a16="http://schemas.microsoft.com/office/drawing/2014/main" id="{E239BBCA-CD9F-49DC-8395-DC855D1045A0}"/>
                  </a:ext>
                </a:extLst>
              </p:cNvPr>
              <p:cNvSpPr>
                <a:spLocks noRot="1" noChangeAspect="1" noMove="1" noResize="1" noEditPoints="1" noAdjustHandles="1" noChangeArrowheads="1" noChangeShapeType="1" noTextEdit="1"/>
              </p:cNvSpPr>
              <p:nvPr/>
            </p:nvSpPr>
            <p:spPr>
              <a:xfrm>
                <a:off x="7270092" y="1438020"/>
                <a:ext cx="1440160" cy="720000"/>
              </a:xfrm>
              <a:prstGeom prst="wedgeEllipseCallout">
                <a:avLst>
                  <a:gd name="adj1" fmla="val -68155"/>
                  <a:gd name="adj2" fmla="val 48149"/>
                </a:avLst>
              </a:prstGeom>
              <a:blipFill>
                <a:blip r:embed="rId5"/>
                <a:stretch>
                  <a:fillRect/>
                </a:stretch>
              </a:blipFill>
            </p:spPr>
            <p:txBody>
              <a:bodyPr/>
              <a:lstStyle/>
              <a:p>
                <a:r>
                  <a:rPr lang="zh-CN" altLang="en-US">
                    <a:noFill/>
                  </a:rPr>
                  <a:t> </a:t>
                </a:r>
              </a:p>
            </p:txBody>
          </p:sp>
        </mc:Fallback>
      </mc:AlternateContent>
      <p:sp>
        <p:nvSpPr>
          <p:cNvPr id="11" name="内容占位符 2">
            <a:extLst>
              <a:ext uri="{FF2B5EF4-FFF2-40B4-BE49-F238E27FC236}">
                <a16:creationId xmlns:a16="http://schemas.microsoft.com/office/drawing/2014/main" id="{970DE763-FCFC-4B65-87D9-EDFDE7AF27D0}"/>
              </a:ext>
            </a:extLst>
          </p:cNvPr>
          <p:cNvSpPr txBox="1">
            <a:spLocks/>
          </p:cNvSpPr>
          <p:nvPr/>
        </p:nvSpPr>
        <p:spPr>
          <a:xfrm>
            <a:off x="1902594" y="2598786"/>
            <a:ext cx="72000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Alice</a:t>
            </a:r>
            <a:endParaRPr kumimoji="1" lang="en" altLang="zh-CN" sz="1800" dirty="0">
              <a:latin typeface="+mn-lt"/>
            </a:endParaRPr>
          </a:p>
        </p:txBody>
      </p:sp>
      <p:sp>
        <p:nvSpPr>
          <p:cNvPr id="12" name="内容占位符 2">
            <a:extLst>
              <a:ext uri="{FF2B5EF4-FFF2-40B4-BE49-F238E27FC236}">
                <a16:creationId xmlns:a16="http://schemas.microsoft.com/office/drawing/2014/main" id="{6010E99C-A341-4A67-BB56-074C217286F4}"/>
              </a:ext>
            </a:extLst>
          </p:cNvPr>
          <p:cNvSpPr txBox="1">
            <a:spLocks/>
          </p:cNvSpPr>
          <p:nvPr/>
        </p:nvSpPr>
        <p:spPr>
          <a:xfrm>
            <a:off x="6345080" y="2583671"/>
            <a:ext cx="72008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Bob</a:t>
            </a:r>
            <a:endParaRPr kumimoji="1" lang="en" altLang="zh-CN" sz="1800" dirty="0">
              <a:latin typeface="+mn-lt"/>
            </a:endParaRPr>
          </a:p>
        </p:txBody>
      </p:sp>
      <p:sp>
        <p:nvSpPr>
          <p:cNvPr id="13" name="内容占位符 2">
            <a:extLst>
              <a:ext uri="{FF2B5EF4-FFF2-40B4-BE49-F238E27FC236}">
                <a16:creationId xmlns:a16="http://schemas.microsoft.com/office/drawing/2014/main" id="{E2EF3D8F-BEDD-40B9-A4AD-9543732157D7}"/>
              </a:ext>
            </a:extLst>
          </p:cNvPr>
          <p:cNvSpPr txBox="1">
            <a:spLocks/>
          </p:cNvSpPr>
          <p:nvPr/>
        </p:nvSpPr>
        <p:spPr>
          <a:xfrm>
            <a:off x="239473" y="941333"/>
            <a:ext cx="3250704" cy="495607"/>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dirty="0">
                <a:latin typeface="+mn-lt"/>
              </a:rPr>
              <a:t>Scenario: </a:t>
            </a:r>
            <a:r>
              <a:rPr lang="en-US" altLang="zh-CN" sz="2000" b="1" dirty="0">
                <a:latin typeface="+mn-lt"/>
              </a:rPr>
              <a:t>RSA encryption</a:t>
            </a:r>
            <a:endParaRPr lang="en-US" altLang="zh-CN" sz="2200" b="1" dirty="0">
              <a:latin typeface="+mn-lt"/>
            </a:endParaRPr>
          </a:p>
        </p:txBody>
      </p:sp>
      <p:sp>
        <p:nvSpPr>
          <p:cNvPr id="14" name="内容占位符 2">
            <a:extLst>
              <a:ext uri="{FF2B5EF4-FFF2-40B4-BE49-F238E27FC236}">
                <a16:creationId xmlns:a16="http://schemas.microsoft.com/office/drawing/2014/main" id="{1F191B8E-5368-4466-8628-D47100C5F522}"/>
              </a:ext>
            </a:extLst>
          </p:cNvPr>
          <p:cNvSpPr txBox="1">
            <a:spLocks/>
          </p:cNvSpPr>
          <p:nvPr/>
        </p:nvSpPr>
        <p:spPr>
          <a:xfrm>
            <a:off x="1111317" y="3030041"/>
            <a:ext cx="2302553" cy="7200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400" dirty="0">
                <a:solidFill>
                  <a:schemeClr val="tx1"/>
                </a:solidFill>
                <a:latin typeface="+mn-lt"/>
              </a:rPr>
              <a:t>Generate 2 key pairs {K0</a:t>
            </a:r>
            <a:r>
              <a:rPr lang="en-US" altLang="zh-CN" sz="1400" baseline="-25000" dirty="0">
                <a:solidFill>
                  <a:schemeClr val="tx1"/>
                </a:solidFill>
                <a:latin typeface="+mn-lt"/>
              </a:rPr>
              <a:t>pub</a:t>
            </a:r>
            <a:r>
              <a:rPr lang="en-US" altLang="zh-CN" sz="1400" dirty="0">
                <a:solidFill>
                  <a:schemeClr val="tx1"/>
                </a:solidFill>
                <a:latin typeface="+mn-lt"/>
              </a:rPr>
              <a:t>, K0</a:t>
            </a:r>
            <a:r>
              <a:rPr lang="en-US" altLang="zh-CN" sz="1400" baseline="-25000" dirty="0">
                <a:solidFill>
                  <a:schemeClr val="tx1"/>
                </a:solidFill>
                <a:latin typeface="+mn-lt"/>
              </a:rPr>
              <a:t>prv</a:t>
            </a:r>
            <a:r>
              <a:rPr lang="en-US" altLang="zh-CN" sz="1400" dirty="0">
                <a:solidFill>
                  <a:schemeClr val="tx1"/>
                </a:solidFill>
                <a:latin typeface="+mn-lt"/>
              </a:rPr>
              <a:t>}, {K1</a:t>
            </a:r>
            <a:r>
              <a:rPr lang="en-US" altLang="zh-CN" sz="1400" baseline="-25000" dirty="0">
                <a:solidFill>
                  <a:schemeClr val="tx1"/>
                </a:solidFill>
                <a:latin typeface="+mn-lt"/>
              </a:rPr>
              <a:t>pub</a:t>
            </a:r>
            <a:r>
              <a:rPr lang="en-US" altLang="zh-CN" sz="1400" dirty="0">
                <a:solidFill>
                  <a:schemeClr val="tx1"/>
                </a:solidFill>
                <a:latin typeface="+mn-lt"/>
              </a:rPr>
              <a:t>, K1</a:t>
            </a:r>
            <a:r>
              <a:rPr lang="en-US" altLang="zh-CN" sz="1400" baseline="-25000" dirty="0">
                <a:solidFill>
                  <a:schemeClr val="tx1"/>
                </a:solidFill>
                <a:latin typeface="+mn-lt"/>
              </a:rPr>
              <a:t>prv</a:t>
            </a:r>
            <a:r>
              <a:rPr lang="en-US" altLang="zh-CN" sz="1400" dirty="0">
                <a:solidFill>
                  <a:schemeClr val="tx1"/>
                </a:solidFill>
                <a:latin typeface="+mn-lt"/>
              </a:rPr>
              <a:t>} </a:t>
            </a:r>
          </a:p>
        </p:txBody>
      </p:sp>
      <p:sp>
        <p:nvSpPr>
          <p:cNvPr id="15" name="内容占位符 2">
            <a:extLst>
              <a:ext uri="{FF2B5EF4-FFF2-40B4-BE49-F238E27FC236}">
                <a16:creationId xmlns:a16="http://schemas.microsoft.com/office/drawing/2014/main" id="{E1EAF04C-74ED-4E3D-8CD3-44AEF2281792}"/>
              </a:ext>
            </a:extLst>
          </p:cNvPr>
          <p:cNvSpPr txBox="1">
            <a:spLocks/>
          </p:cNvSpPr>
          <p:nvPr/>
        </p:nvSpPr>
        <p:spPr>
          <a:xfrm>
            <a:off x="5762912" y="3436896"/>
            <a:ext cx="2604335" cy="62629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400" dirty="0">
                <a:solidFill>
                  <a:schemeClr val="tx1"/>
                </a:solidFill>
                <a:latin typeface="+mn-lt"/>
              </a:rPr>
              <a:t>Generate a random number </a:t>
            </a:r>
            <a:r>
              <a:rPr lang="en-US" altLang="zh-CN" sz="1400" b="1" dirty="0">
                <a:solidFill>
                  <a:schemeClr val="tx1"/>
                </a:solidFill>
                <a:latin typeface="+mn-lt"/>
              </a:rPr>
              <a:t>r</a:t>
            </a:r>
          </a:p>
          <a:p>
            <a:pPr marL="0" indent="0">
              <a:spcBef>
                <a:spcPts val="0"/>
              </a:spcBef>
              <a:buNone/>
            </a:pPr>
            <a:r>
              <a:rPr lang="en-US" altLang="zh-CN" sz="1400" dirty="0">
                <a:solidFill>
                  <a:schemeClr val="tx1"/>
                </a:solidFill>
                <a:latin typeface="+mn-lt"/>
              </a:rPr>
              <a:t>c ← Enc(K</a:t>
            </a:r>
            <a:r>
              <a:rPr lang="el-GR" altLang="zh-CN" sz="1400" dirty="0">
                <a:solidFill>
                  <a:schemeClr val="tx1"/>
                </a:solidFill>
                <a:latin typeface="+mn-lt"/>
              </a:rPr>
              <a:t>σ</a:t>
            </a:r>
            <a:r>
              <a:rPr lang="en-US" altLang="zh-CN" sz="1400" baseline="-25000" dirty="0">
                <a:solidFill>
                  <a:schemeClr val="tx1"/>
                </a:solidFill>
                <a:latin typeface="+mn-lt"/>
              </a:rPr>
              <a:t>pub</a:t>
            </a:r>
            <a:r>
              <a:rPr lang="en-US" altLang="zh-CN" sz="1400" dirty="0">
                <a:solidFill>
                  <a:schemeClr val="tx1"/>
                </a:solidFill>
                <a:latin typeface="+mn-lt"/>
              </a:rPr>
              <a:t>, r)</a:t>
            </a:r>
          </a:p>
        </p:txBody>
      </p:sp>
      <p:sp>
        <p:nvSpPr>
          <p:cNvPr id="16" name="内容占位符 2">
            <a:extLst>
              <a:ext uri="{FF2B5EF4-FFF2-40B4-BE49-F238E27FC236}">
                <a16:creationId xmlns:a16="http://schemas.microsoft.com/office/drawing/2014/main" id="{BF5CD9D8-78D5-4A60-869D-ABCE6D58BE15}"/>
              </a:ext>
            </a:extLst>
          </p:cNvPr>
          <p:cNvSpPr txBox="1">
            <a:spLocks/>
          </p:cNvSpPr>
          <p:nvPr/>
        </p:nvSpPr>
        <p:spPr>
          <a:xfrm>
            <a:off x="1111317" y="3863820"/>
            <a:ext cx="2604335" cy="1147104"/>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400" dirty="0">
                <a:solidFill>
                  <a:schemeClr val="tx1"/>
                </a:solidFill>
                <a:latin typeface="+mn-lt"/>
              </a:rPr>
              <a:t>k</a:t>
            </a:r>
            <a:r>
              <a:rPr lang="en-US" altLang="zh-CN" sz="1400" baseline="-25000" dirty="0">
                <a:solidFill>
                  <a:schemeClr val="tx1"/>
                </a:solidFill>
                <a:latin typeface="+mn-lt"/>
              </a:rPr>
              <a:t>0</a:t>
            </a:r>
            <a:r>
              <a:rPr lang="en-US" altLang="zh-CN" sz="1400" dirty="0">
                <a:solidFill>
                  <a:schemeClr val="tx1"/>
                </a:solidFill>
                <a:latin typeface="+mn-lt"/>
              </a:rPr>
              <a:t> ← Dec(K0</a:t>
            </a:r>
            <a:r>
              <a:rPr lang="en-US" altLang="zh-CN" sz="1400" baseline="-25000" dirty="0">
                <a:solidFill>
                  <a:schemeClr val="tx1"/>
                </a:solidFill>
                <a:latin typeface="+mn-lt"/>
              </a:rPr>
              <a:t>prv</a:t>
            </a:r>
            <a:r>
              <a:rPr lang="en-US" altLang="zh-CN" sz="1400" dirty="0">
                <a:solidFill>
                  <a:schemeClr val="tx1"/>
                </a:solidFill>
                <a:latin typeface="+mn-lt"/>
              </a:rPr>
              <a:t>, c)</a:t>
            </a:r>
          </a:p>
          <a:p>
            <a:pPr marL="0" indent="0">
              <a:spcBef>
                <a:spcPts val="0"/>
              </a:spcBef>
              <a:buNone/>
            </a:pPr>
            <a:r>
              <a:rPr lang="en-US" altLang="zh-CN" sz="1400" dirty="0">
                <a:solidFill>
                  <a:schemeClr val="tx1"/>
                </a:solidFill>
                <a:latin typeface="+mn-lt"/>
              </a:rPr>
              <a:t>k</a:t>
            </a:r>
            <a:r>
              <a:rPr lang="en-US" altLang="zh-CN" sz="1400" baseline="-25000" dirty="0">
                <a:solidFill>
                  <a:schemeClr val="tx1"/>
                </a:solidFill>
                <a:latin typeface="+mn-lt"/>
              </a:rPr>
              <a:t>1</a:t>
            </a:r>
            <a:r>
              <a:rPr lang="en-US" altLang="zh-CN" sz="1400" dirty="0">
                <a:solidFill>
                  <a:schemeClr val="tx1"/>
                </a:solidFill>
                <a:latin typeface="+mn-lt"/>
              </a:rPr>
              <a:t> ← Dec(K1</a:t>
            </a:r>
            <a:r>
              <a:rPr lang="en-US" altLang="zh-CN" sz="1400" baseline="-25000" dirty="0">
                <a:solidFill>
                  <a:schemeClr val="tx1"/>
                </a:solidFill>
                <a:latin typeface="+mn-lt"/>
              </a:rPr>
              <a:t>prv</a:t>
            </a:r>
            <a:r>
              <a:rPr lang="en-US" altLang="zh-CN" sz="1400" dirty="0">
                <a:solidFill>
                  <a:schemeClr val="tx1"/>
                </a:solidFill>
                <a:latin typeface="+mn-lt"/>
              </a:rPr>
              <a:t>, c)</a:t>
            </a:r>
          </a:p>
          <a:p>
            <a:pPr marL="0" indent="0">
              <a:spcBef>
                <a:spcPts val="0"/>
              </a:spcBef>
              <a:buNone/>
            </a:pPr>
            <a:r>
              <a:rPr lang="en-US" altLang="zh-CN" sz="1400" dirty="0">
                <a:solidFill>
                  <a:schemeClr val="tx1"/>
                </a:solidFill>
                <a:latin typeface="+mn-lt"/>
              </a:rPr>
              <a:t>e</a:t>
            </a:r>
            <a:r>
              <a:rPr lang="en-US" altLang="zh-CN" sz="1400" baseline="-25000" dirty="0">
                <a:solidFill>
                  <a:schemeClr val="tx1"/>
                </a:solidFill>
                <a:latin typeface="+mn-lt"/>
              </a:rPr>
              <a:t>0</a:t>
            </a:r>
            <a:r>
              <a:rPr lang="en-US" altLang="zh-CN" sz="1400" dirty="0">
                <a:solidFill>
                  <a:schemeClr val="tx1"/>
                </a:solidFill>
                <a:latin typeface="+mn-lt"/>
              </a:rPr>
              <a:t> ← k</a:t>
            </a:r>
            <a:r>
              <a:rPr lang="en-US" altLang="zh-CN" sz="1400" baseline="-25000" dirty="0">
                <a:solidFill>
                  <a:schemeClr val="tx1"/>
                </a:solidFill>
                <a:latin typeface="+mn-lt"/>
              </a:rPr>
              <a:t>0 </a:t>
            </a:r>
            <a:r>
              <a:rPr lang="en-US" altLang="zh-CN" sz="1400" dirty="0">
                <a:solidFill>
                  <a:schemeClr val="tx1"/>
                </a:solidFill>
                <a:latin typeface="+mn-lt"/>
              </a:rPr>
              <a:t>⊕ m</a:t>
            </a:r>
            <a:r>
              <a:rPr lang="en-US" altLang="zh-CN" sz="1400" baseline="-25000" dirty="0">
                <a:solidFill>
                  <a:schemeClr val="tx1"/>
                </a:solidFill>
                <a:latin typeface="+mn-lt"/>
              </a:rPr>
              <a:t>0</a:t>
            </a:r>
          </a:p>
          <a:p>
            <a:pPr marL="0" indent="0">
              <a:spcBef>
                <a:spcPts val="0"/>
              </a:spcBef>
              <a:buNone/>
            </a:pPr>
            <a:r>
              <a:rPr lang="en-US" altLang="zh-CN" sz="1400" dirty="0">
                <a:solidFill>
                  <a:schemeClr val="tx1"/>
                </a:solidFill>
                <a:latin typeface="+mn-lt"/>
              </a:rPr>
              <a:t>e</a:t>
            </a:r>
            <a:r>
              <a:rPr lang="en-US" altLang="zh-CN" sz="1400" baseline="-25000" dirty="0">
                <a:solidFill>
                  <a:schemeClr val="tx1"/>
                </a:solidFill>
                <a:latin typeface="+mn-lt"/>
              </a:rPr>
              <a:t>1</a:t>
            </a:r>
            <a:r>
              <a:rPr lang="en-US" altLang="zh-CN" sz="1400" dirty="0">
                <a:solidFill>
                  <a:schemeClr val="tx1"/>
                </a:solidFill>
                <a:latin typeface="+mn-lt"/>
              </a:rPr>
              <a:t> ← k</a:t>
            </a:r>
            <a:r>
              <a:rPr lang="en-US" altLang="zh-CN" sz="1400" baseline="-25000" dirty="0">
                <a:solidFill>
                  <a:schemeClr val="tx1"/>
                </a:solidFill>
                <a:latin typeface="+mn-lt"/>
              </a:rPr>
              <a:t>1 </a:t>
            </a:r>
            <a:r>
              <a:rPr lang="en-US" altLang="zh-CN" sz="1400" dirty="0">
                <a:solidFill>
                  <a:schemeClr val="tx1"/>
                </a:solidFill>
                <a:latin typeface="+mn-lt"/>
              </a:rPr>
              <a:t>⊕ m</a:t>
            </a:r>
            <a:r>
              <a:rPr lang="en-US" altLang="zh-CN" sz="1400" baseline="-25000" dirty="0">
                <a:solidFill>
                  <a:schemeClr val="tx1"/>
                </a:solidFill>
                <a:latin typeface="+mn-lt"/>
              </a:rPr>
              <a:t>1</a:t>
            </a:r>
          </a:p>
        </p:txBody>
      </p:sp>
      <p:sp>
        <p:nvSpPr>
          <p:cNvPr id="17" name="内容占位符 2">
            <a:extLst>
              <a:ext uri="{FF2B5EF4-FFF2-40B4-BE49-F238E27FC236}">
                <a16:creationId xmlns:a16="http://schemas.microsoft.com/office/drawing/2014/main" id="{1FB5358A-9448-40D9-970D-CE4063243701}"/>
              </a:ext>
            </a:extLst>
          </p:cNvPr>
          <p:cNvSpPr txBox="1">
            <a:spLocks/>
          </p:cNvSpPr>
          <p:nvPr/>
        </p:nvSpPr>
        <p:spPr>
          <a:xfrm>
            <a:off x="5768840" y="4976026"/>
            <a:ext cx="2604335" cy="62629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400" dirty="0">
                <a:solidFill>
                  <a:schemeClr val="tx1"/>
                </a:solidFill>
                <a:latin typeface="+mn-lt"/>
              </a:rPr>
              <a:t>m</a:t>
            </a:r>
            <a:r>
              <a:rPr lang="el-GR" altLang="zh-CN" sz="1400" baseline="-25000" dirty="0">
                <a:solidFill>
                  <a:schemeClr val="tx1"/>
                </a:solidFill>
                <a:latin typeface="+mn-lt"/>
              </a:rPr>
              <a:t>σ</a:t>
            </a:r>
            <a:r>
              <a:rPr lang="el-GR" altLang="zh-CN" sz="1400" dirty="0">
                <a:solidFill>
                  <a:schemeClr val="tx1"/>
                </a:solidFill>
                <a:latin typeface="+mn-lt"/>
              </a:rPr>
              <a:t> ← </a:t>
            </a:r>
            <a:r>
              <a:rPr lang="en-US" altLang="zh-CN" sz="1400" dirty="0">
                <a:solidFill>
                  <a:schemeClr val="tx1"/>
                </a:solidFill>
                <a:latin typeface="+mn-lt"/>
              </a:rPr>
              <a:t>e</a:t>
            </a:r>
            <a:r>
              <a:rPr lang="el-GR" altLang="zh-CN" sz="1400" baseline="-25000" dirty="0">
                <a:solidFill>
                  <a:schemeClr val="tx1"/>
                </a:solidFill>
                <a:latin typeface="+mn-lt"/>
              </a:rPr>
              <a:t>σ</a:t>
            </a:r>
            <a:r>
              <a:rPr lang="en-US" altLang="zh-CN" sz="1400" baseline="-25000" dirty="0">
                <a:solidFill>
                  <a:schemeClr val="tx1"/>
                </a:solidFill>
                <a:latin typeface="+mn-lt"/>
              </a:rPr>
              <a:t> </a:t>
            </a:r>
            <a:r>
              <a:rPr lang="el-GR" altLang="zh-CN" sz="1400" dirty="0">
                <a:solidFill>
                  <a:schemeClr val="tx1"/>
                </a:solidFill>
                <a:latin typeface="+mn-lt"/>
              </a:rPr>
              <a:t>⊕</a:t>
            </a:r>
            <a:r>
              <a:rPr lang="en-US" altLang="zh-CN" sz="1400" dirty="0">
                <a:solidFill>
                  <a:schemeClr val="tx1"/>
                </a:solidFill>
                <a:latin typeface="+mn-lt"/>
              </a:rPr>
              <a:t> r</a:t>
            </a:r>
          </a:p>
        </p:txBody>
      </p:sp>
      <p:cxnSp>
        <p:nvCxnSpPr>
          <p:cNvPr id="18" name="直接箭头连接符 17">
            <a:extLst>
              <a:ext uri="{FF2B5EF4-FFF2-40B4-BE49-F238E27FC236}">
                <a16:creationId xmlns:a16="http://schemas.microsoft.com/office/drawing/2014/main" id="{F4634417-F1C8-4585-97F4-39157ACFDC69}"/>
              </a:ext>
            </a:extLst>
          </p:cNvPr>
          <p:cNvCxnSpPr>
            <a:cxnSpLocks/>
          </p:cNvCxnSpPr>
          <p:nvPr/>
        </p:nvCxnSpPr>
        <p:spPr>
          <a:xfrm flipV="1">
            <a:off x="3455876" y="3390040"/>
            <a:ext cx="2232248" cy="1"/>
          </a:xfrm>
          <a:prstGeom prst="straightConnector1">
            <a:avLst/>
          </a:prstGeom>
          <a:ln w="15875">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8D08ABD9-EE63-4038-879F-806CB24BAAF5}"/>
              </a:ext>
            </a:extLst>
          </p:cNvPr>
          <p:cNvSpPr txBox="1">
            <a:spLocks/>
          </p:cNvSpPr>
          <p:nvPr/>
        </p:nvSpPr>
        <p:spPr>
          <a:xfrm>
            <a:off x="3851920" y="3043244"/>
            <a:ext cx="1180283" cy="384395"/>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400" dirty="0">
                <a:solidFill>
                  <a:schemeClr val="tx1"/>
                </a:solidFill>
                <a:latin typeface="+mn-lt"/>
              </a:rPr>
              <a:t>K0</a:t>
            </a:r>
            <a:r>
              <a:rPr lang="en-US" altLang="zh-CN" sz="1400" baseline="-25000" dirty="0">
                <a:solidFill>
                  <a:schemeClr val="tx1"/>
                </a:solidFill>
                <a:latin typeface="+mn-lt"/>
              </a:rPr>
              <a:t>pub</a:t>
            </a:r>
            <a:r>
              <a:rPr lang="en-US" altLang="zh-CN" sz="1400" dirty="0">
                <a:solidFill>
                  <a:schemeClr val="tx1"/>
                </a:solidFill>
                <a:latin typeface="+mn-lt"/>
              </a:rPr>
              <a:t>, K1</a:t>
            </a:r>
            <a:r>
              <a:rPr lang="en-US" altLang="zh-CN" sz="1400" baseline="-25000" dirty="0">
                <a:solidFill>
                  <a:schemeClr val="tx1"/>
                </a:solidFill>
                <a:latin typeface="+mn-lt"/>
              </a:rPr>
              <a:t>pub</a:t>
            </a:r>
            <a:endParaRPr lang="en-US" altLang="zh-CN" sz="1400" dirty="0">
              <a:solidFill>
                <a:schemeClr val="tx1"/>
              </a:solidFill>
              <a:latin typeface="+mn-lt"/>
            </a:endParaRPr>
          </a:p>
        </p:txBody>
      </p:sp>
      <p:cxnSp>
        <p:nvCxnSpPr>
          <p:cNvPr id="20" name="直接箭头连接符 19">
            <a:extLst>
              <a:ext uri="{FF2B5EF4-FFF2-40B4-BE49-F238E27FC236}">
                <a16:creationId xmlns:a16="http://schemas.microsoft.com/office/drawing/2014/main" id="{72204A3E-BDCA-4020-AA89-6200AC365F34}"/>
              </a:ext>
            </a:extLst>
          </p:cNvPr>
          <p:cNvCxnSpPr>
            <a:cxnSpLocks/>
          </p:cNvCxnSpPr>
          <p:nvPr/>
        </p:nvCxnSpPr>
        <p:spPr>
          <a:xfrm flipV="1">
            <a:off x="3455876" y="3901418"/>
            <a:ext cx="2232248" cy="1"/>
          </a:xfrm>
          <a:prstGeom prst="straightConnector1">
            <a:avLst/>
          </a:prstGeom>
          <a:ln w="158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内容占位符 2">
            <a:extLst>
              <a:ext uri="{FF2B5EF4-FFF2-40B4-BE49-F238E27FC236}">
                <a16:creationId xmlns:a16="http://schemas.microsoft.com/office/drawing/2014/main" id="{5F0793D5-2576-4E16-AA7A-40A2C5EC106B}"/>
              </a:ext>
            </a:extLst>
          </p:cNvPr>
          <p:cNvSpPr txBox="1">
            <a:spLocks/>
          </p:cNvSpPr>
          <p:nvPr/>
        </p:nvSpPr>
        <p:spPr>
          <a:xfrm>
            <a:off x="4244643" y="3582237"/>
            <a:ext cx="1180283" cy="384395"/>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400" dirty="0">
                <a:solidFill>
                  <a:schemeClr val="tx1"/>
                </a:solidFill>
                <a:latin typeface="+mn-lt"/>
              </a:rPr>
              <a:t>c</a:t>
            </a:r>
          </a:p>
        </p:txBody>
      </p:sp>
      <p:cxnSp>
        <p:nvCxnSpPr>
          <p:cNvPr id="22" name="直接箭头连接符 21">
            <a:extLst>
              <a:ext uri="{FF2B5EF4-FFF2-40B4-BE49-F238E27FC236}">
                <a16:creationId xmlns:a16="http://schemas.microsoft.com/office/drawing/2014/main" id="{74AC5914-90F8-4D6F-B956-973DBF64EDBF}"/>
              </a:ext>
            </a:extLst>
          </p:cNvPr>
          <p:cNvCxnSpPr>
            <a:cxnSpLocks/>
          </p:cNvCxnSpPr>
          <p:nvPr/>
        </p:nvCxnSpPr>
        <p:spPr>
          <a:xfrm flipV="1">
            <a:off x="3455876" y="4975197"/>
            <a:ext cx="2232248" cy="1"/>
          </a:xfrm>
          <a:prstGeom prst="straightConnector1">
            <a:avLst/>
          </a:prstGeom>
          <a:ln w="15875">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23" name="内容占位符 2">
            <a:extLst>
              <a:ext uri="{FF2B5EF4-FFF2-40B4-BE49-F238E27FC236}">
                <a16:creationId xmlns:a16="http://schemas.microsoft.com/office/drawing/2014/main" id="{E1ADDF2E-87AF-4A1F-B728-BE11AE0F8C7A}"/>
              </a:ext>
            </a:extLst>
          </p:cNvPr>
          <p:cNvSpPr txBox="1">
            <a:spLocks/>
          </p:cNvSpPr>
          <p:nvPr/>
        </p:nvSpPr>
        <p:spPr>
          <a:xfrm>
            <a:off x="4074512" y="4657365"/>
            <a:ext cx="1180283" cy="384395"/>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400" dirty="0">
                <a:solidFill>
                  <a:schemeClr val="tx1"/>
                </a:solidFill>
                <a:latin typeface="+mn-lt"/>
              </a:rPr>
              <a:t>e</a:t>
            </a:r>
            <a:r>
              <a:rPr lang="en-US" altLang="zh-CN" sz="1400" baseline="-25000" dirty="0">
                <a:solidFill>
                  <a:schemeClr val="tx1"/>
                </a:solidFill>
                <a:latin typeface="+mn-lt"/>
              </a:rPr>
              <a:t>0</a:t>
            </a:r>
            <a:r>
              <a:rPr lang="en-US" altLang="zh-CN" sz="1400" dirty="0">
                <a:solidFill>
                  <a:schemeClr val="tx1"/>
                </a:solidFill>
                <a:latin typeface="+mn-lt"/>
              </a:rPr>
              <a:t>, e</a:t>
            </a:r>
            <a:r>
              <a:rPr lang="en-US" altLang="zh-CN" sz="1400" baseline="-25000" dirty="0">
                <a:solidFill>
                  <a:schemeClr val="tx1"/>
                </a:solidFill>
                <a:latin typeface="+mn-lt"/>
              </a:rPr>
              <a:t>1</a:t>
            </a:r>
          </a:p>
        </p:txBody>
      </p:sp>
    </p:spTree>
    <p:extLst>
      <p:ext uri="{BB962C8B-B14F-4D97-AF65-F5344CB8AC3E}">
        <p14:creationId xmlns:p14="http://schemas.microsoft.com/office/powerpoint/2010/main" val="1164671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1-out-of-2 OT</a:t>
            </a:r>
            <a:r>
              <a:rPr lang="zh-CN" altLang="en-US" dirty="0"/>
              <a:t> </a:t>
            </a:r>
            <a:r>
              <a:rPr lang="en-US" altLang="zh-CN" dirty="0"/>
              <a:t>(Solution-2)</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25</a:t>
            </a:fld>
            <a:endParaRPr lang="zh-CN" altLang="en-US"/>
          </a:p>
        </p:txBody>
      </p:sp>
      <p:sp>
        <p:nvSpPr>
          <p:cNvPr id="14" name="内容占位符 2">
            <a:extLst>
              <a:ext uri="{FF2B5EF4-FFF2-40B4-BE49-F238E27FC236}">
                <a16:creationId xmlns:a16="http://schemas.microsoft.com/office/drawing/2014/main" id="{D3248E59-1E5A-7C4D-83BB-ACE9B7D54888}"/>
              </a:ext>
            </a:extLst>
          </p:cNvPr>
          <p:cNvSpPr txBox="1">
            <a:spLocks/>
          </p:cNvSpPr>
          <p:nvPr/>
        </p:nvSpPr>
        <p:spPr>
          <a:xfrm>
            <a:off x="462897" y="6972483"/>
            <a:ext cx="8229600" cy="409600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2200" dirty="0"/>
          </a:p>
        </p:txBody>
      </p:sp>
      <p:sp>
        <p:nvSpPr>
          <p:cNvPr id="18" name="椭圆形标注 17">
            <a:extLst>
              <a:ext uri="{FF2B5EF4-FFF2-40B4-BE49-F238E27FC236}">
                <a16:creationId xmlns:a16="http://schemas.microsoft.com/office/drawing/2014/main" id="{617DBD96-6138-2745-AB77-AFAE6E039EC4}"/>
              </a:ext>
            </a:extLst>
          </p:cNvPr>
          <p:cNvSpPr/>
          <p:nvPr/>
        </p:nvSpPr>
        <p:spPr>
          <a:xfrm>
            <a:off x="355395" y="1060601"/>
            <a:ext cx="1440160" cy="855649"/>
          </a:xfrm>
          <a:prstGeom prst="wedgeEllipseCallout">
            <a:avLst>
              <a:gd name="adj1" fmla="val 50496"/>
              <a:gd name="adj2" fmla="val 4437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t>
            </a:r>
            <a:r>
              <a:rPr kumimoji="1" lang="en-US" altLang="zh-CN" baseline="-25000" dirty="0">
                <a:solidFill>
                  <a:schemeClr val="tx1"/>
                </a:solidFill>
              </a:rPr>
              <a:t>0</a:t>
            </a:r>
            <a:r>
              <a:rPr kumimoji="1" lang="en-US" altLang="zh-CN" dirty="0">
                <a:solidFill>
                  <a:schemeClr val="tx1"/>
                </a:solidFill>
              </a:rPr>
              <a:t>, m</a:t>
            </a:r>
            <a:r>
              <a:rPr kumimoji="1" lang="en-US" altLang="zh-CN" baseline="-25000" dirty="0">
                <a:solidFill>
                  <a:schemeClr val="tx1"/>
                </a:solidFill>
              </a:rPr>
              <a:t>1</a:t>
            </a:r>
            <a:r>
              <a:rPr kumimoji="1" lang="en-US" altLang="zh-CN" dirty="0">
                <a:solidFill>
                  <a:schemeClr val="tx1"/>
                </a:solidFill>
              </a:rPr>
              <a:t>}</a:t>
            </a:r>
            <a:endParaRPr kumimoji="1" lang="zh-CN" altLang="en-US" dirty="0">
              <a:solidFill>
                <a:schemeClr val="tx1"/>
              </a:solidFill>
            </a:endParaRPr>
          </a:p>
        </p:txBody>
      </p:sp>
      <mc:AlternateContent xmlns:mc="http://schemas.openxmlformats.org/markup-compatibility/2006" xmlns:a14="http://schemas.microsoft.com/office/drawing/2010/main">
        <mc:Choice Requires="a14">
          <p:sp>
            <p:nvSpPr>
              <p:cNvPr id="9" name="椭圆形标注 8">
                <a:extLst>
                  <a:ext uri="{FF2B5EF4-FFF2-40B4-BE49-F238E27FC236}">
                    <a16:creationId xmlns:a16="http://schemas.microsoft.com/office/drawing/2014/main" id="{7ECDF334-4795-7A4F-BC84-FA9A37FC12D5}"/>
                  </a:ext>
                </a:extLst>
              </p:cNvPr>
              <p:cNvSpPr/>
              <p:nvPr/>
            </p:nvSpPr>
            <p:spPr>
              <a:xfrm>
                <a:off x="7181105" y="845524"/>
                <a:ext cx="1440160" cy="855649"/>
              </a:xfrm>
              <a:prstGeom prst="wedgeEllipseCallout">
                <a:avLst>
                  <a:gd name="adj1" fmla="val -62271"/>
                  <a:gd name="adj2" fmla="val 5776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m</a:t>
                </a:r>
                <a14:m>
                  <m:oMath xmlns:m="http://schemas.openxmlformats.org/officeDocument/2006/math">
                    <m:r>
                      <m:rPr>
                        <m:sty m:val="p"/>
                      </m:rPr>
                      <a:rPr lang="en-US" altLang="zh-CN" baseline="-25000">
                        <a:solidFill>
                          <a:schemeClr val="tx1"/>
                        </a:solidFill>
                        <a:latin typeface="Cambria Math" panose="02040503050406030204" pitchFamily="18" charset="0"/>
                        <a:ea typeface="Cambria Math" panose="02040503050406030204" pitchFamily="18" charset="0"/>
                      </a:rPr>
                      <m:t>σ</m:t>
                    </m:r>
                    <m:r>
                      <a:rPr lang="en-US" altLang="zh-CN" i="1" baseline="-25000">
                        <a:solidFill>
                          <a:schemeClr val="tx1"/>
                        </a:solidFill>
                        <a:latin typeface="Cambria Math" panose="02040503050406030204" pitchFamily="18" charset="0"/>
                        <a:ea typeface="Cambria Math" panose="02040503050406030204" pitchFamily="18" charset="0"/>
                      </a:rPr>
                      <m:t> </m:t>
                    </m:r>
                  </m:oMath>
                </a14:m>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a:t>
                </a:r>
                <a:endParaRPr kumimoji="1" lang="zh-CN" altLang="en-US" dirty="0">
                  <a:solidFill>
                    <a:schemeClr val="tx1"/>
                  </a:solidFill>
                </a:endParaRPr>
              </a:p>
            </p:txBody>
          </p:sp>
        </mc:Choice>
        <mc:Fallback xmlns="">
          <p:sp>
            <p:nvSpPr>
              <p:cNvPr id="9" name="椭圆形标注 8">
                <a:extLst>
                  <a:ext uri="{FF2B5EF4-FFF2-40B4-BE49-F238E27FC236}">
                    <a16:creationId xmlns:a16="http://schemas.microsoft.com/office/drawing/2014/main" id="{7ECDF334-4795-7A4F-BC84-FA9A37FC12D5}"/>
                  </a:ext>
                </a:extLst>
              </p:cNvPr>
              <p:cNvSpPr>
                <a:spLocks noRot="1" noChangeAspect="1" noMove="1" noResize="1" noEditPoints="1" noAdjustHandles="1" noChangeArrowheads="1" noChangeShapeType="1" noTextEdit="1"/>
              </p:cNvSpPr>
              <p:nvPr/>
            </p:nvSpPr>
            <p:spPr>
              <a:xfrm>
                <a:off x="7181105" y="845524"/>
                <a:ext cx="1440160" cy="855649"/>
              </a:xfrm>
              <a:prstGeom prst="wedgeEllipseCallout">
                <a:avLst>
                  <a:gd name="adj1" fmla="val -62271"/>
                  <a:gd name="adj2" fmla="val 57765"/>
                </a:avLst>
              </a:prstGeom>
              <a:blipFill>
                <a:blip r:embed="rId5"/>
                <a:stretch>
                  <a:fillRect/>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内容占位符 2">
                <a:extLst>
                  <a:ext uri="{FF2B5EF4-FFF2-40B4-BE49-F238E27FC236}">
                    <a16:creationId xmlns:a16="http://schemas.microsoft.com/office/drawing/2014/main" id="{E8A7E083-99D2-CE4C-82DB-2D819F66B294}"/>
                  </a:ext>
                </a:extLst>
              </p:cNvPr>
              <p:cNvSpPr>
                <a:spLocks noGrp="1"/>
              </p:cNvSpPr>
              <p:nvPr>
                <p:ph idx="1"/>
              </p:nvPr>
            </p:nvSpPr>
            <p:spPr>
              <a:xfrm>
                <a:off x="761972" y="2658472"/>
                <a:ext cx="3089948" cy="983932"/>
              </a:xfrm>
            </p:spPr>
            <p:txBody>
              <a:bodyPr>
                <a:noAutofit/>
              </a:bodyPr>
              <a:lstStyle/>
              <a:p>
                <a:pPr>
                  <a:lnSpc>
                    <a:spcPct val="150000"/>
                  </a:lnSpc>
                  <a:spcBef>
                    <a:spcPts val="0"/>
                  </a:spcBef>
                  <a:buFont typeface="Wingdings" pitchFamily="2" charset="2"/>
                  <a:buChar char="l"/>
                </a:pPr>
                <a:r>
                  <a:rPr lang="en-US" altLang="zh-CN" sz="1400" dirty="0">
                    <a:solidFill>
                      <a:schemeClr val="tx1"/>
                    </a:solidFill>
                  </a:rPr>
                  <a:t>Generate </a:t>
                </a:r>
                <a14:m>
                  <m:oMath xmlns:m="http://schemas.openxmlformats.org/officeDocument/2006/math">
                    <m:sSub>
                      <m:sSubPr>
                        <m:ctrlPr>
                          <a:rPr lang="en-US" altLang="zh-CN" sz="1400" b="1" i="1">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m:t>
                        </m:r>
                        <m:r>
                          <a:rPr lang="en-US" altLang="zh-CN" sz="1400" b="1" i="1">
                            <a:solidFill>
                              <a:schemeClr val="tx1"/>
                            </a:solidFill>
                            <a:latin typeface="Cambria Math" panose="02040503050406030204" pitchFamily="18" charset="0"/>
                          </a:rPr>
                          <m:t>𝑲</m:t>
                        </m:r>
                      </m:e>
                      <m:sub>
                        <m:r>
                          <a:rPr lang="en-US" altLang="zh-CN" sz="1400" b="1" i="1" smtClean="0">
                            <a:solidFill>
                              <a:schemeClr val="tx1"/>
                            </a:solidFill>
                            <a:latin typeface="Cambria Math" panose="02040503050406030204" pitchFamily="18" charset="0"/>
                          </a:rPr>
                          <m:t>𝒑𝒖𝒃</m:t>
                        </m:r>
                      </m:sub>
                    </m:sSub>
                    <m:r>
                      <a:rPr lang="en-US" altLang="zh-CN" sz="1400" b="1" i="1" smtClean="0">
                        <a:solidFill>
                          <a:schemeClr val="tx1"/>
                        </a:solidFill>
                        <a:latin typeface="Cambria Math" panose="02040503050406030204" pitchFamily="18" charset="0"/>
                      </a:rPr>
                      <m:t>, </m:t>
                    </m:r>
                    <m:sSub>
                      <m:sSubPr>
                        <m:ctrlPr>
                          <a:rPr lang="en-US" altLang="zh-CN" sz="1400" b="1" i="1" smtClean="0">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𝑲</m:t>
                        </m:r>
                      </m:e>
                      <m:sub>
                        <m:r>
                          <a:rPr lang="en-US" altLang="zh-CN" sz="1400" b="1" i="1" smtClean="0">
                            <a:solidFill>
                              <a:schemeClr val="tx1"/>
                            </a:solidFill>
                            <a:latin typeface="Cambria Math" panose="02040503050406030204" pitchFamily="18" charset="0"/>
                          </a:rPr>
                          <m:t>𝒑𝒓𝒗</m:t>
                        </m:r>
                      </m:sub>
                    </m:sSub>
                    <m:r>
                      <a:rPr lang="en-US" altLang="zh-CN" sz="1400" b="1" i="1" smtClean="0">
                        <a:solidFill>
                          <a:schemeClr val="tx1"/>
                        </a:solidFill>
                        <a:latin typeface="Cambria Math" panose="02040503050406030204" pitchFamily="18" charset="0"/>
                      </a:rPr>
                      <m:t>)</m:t>
                    </m:r>
                  </m:oMath>
                </a14:m>
                <a:endParaRPr lang="en-US" altLang="zh-CN" sz="1400" b="1" dirty="0">
                  <a:solidFill>
                    <a:schemeClr val="tx1"/>
                  </a:solidFill>
                </a:endParaRPr>
              </a:p>
              <a:p>
                <a:pPr>
                  <a:lnSpc>
                    <a:spcPct val="150000"/>
                  </a:lnSpc>
                  <a:spcBef>
                    <a:spcPts val="0"/>
                  </a:spcBef>
                  <a:buFont typeface="Wingdings" pitchFamily="2" charset="2"/>
                  <a:buChar char="l"/>
                </a:pPr>
                <a:r>
                  <a:rPr lang="en-US" altLang="zh-CN" sz="1400" dirty="0">
                    <a:solidFill>
                      <a:schemeClr val="tx1"/>
                    </a:solidFill>
                  </a:rPr>
                  <a:t>Select random numbers </a:t>
                </a:r>
                <a14:m>
                  <m:oMath xmlns:m="http://schemas.openxmlformats.org/officeDocument/2006/math">
                    <m:sSub>
                      <m:sSubPr>
                        <m:ctrlPr>
                          <a:rPr lang="en-US" altLang="zh-CN" sz="1400" b="1" i="1">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𝒓</m:t>
                        </m:r>
                      </m:e>
                      <m:sub>
                        <m:r>
                          <a:rPr lang="en-US" altLang="zh-CN" sz="1400" b="1" i="1" smtClean="0">
                            <a:solidFill>
                              <a:schemeClr val="tx1"/>
                            </a:solidFill>
                            <a:latin typeface="Cambria Math" panose="02040503050406030204" pitchFamily="18" charset="0"/>
                          </a:rPr>
                          <m:t>𝟎</m:t>
                        </m:r>
                      </m:sub>
                    </m:sSub>
                    <m:r>
                      <a:rPr lang="en-US" altLang="zh-CN" sz="1400" b="1" i="1" smtClean="0">
                        <a:solidFill>
                          <a:schemeClr val="tx1"/>
                        </a:solidFill>
                        <a:latin typeface="Cambria Math" panose="02040503050406030204" pitchFamily="18" charset="0"/>
                      </a:rPr>
                      <m:t>,</m:t>
                    </m:r>
                  </m:oMath>
                </a14:m>
                <a:r>
                  <a:rPr lang="en-US" altLang="zh-CN" sz="1400" b="1" dirty="0">
                    <a:solidFill>
                      <a:schemeClr val="tx1"/>
                    </a:solidFill>
                  </a:rPr>
                  <a:t> </a:t>
                </a:r>
                <a14:m>
                  <m:oMath xmlns:m="http://schemas.openxmlformats.org/officeDocument/2006/math">
                    <m:sSub>
                      <m:sSubPr>
                        <m:ctrlPr>
                          <a:rPr lang="en-US" altLang="zh-CN" sz="1400" b="1" i="1">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𝒓</m:t>
                        </m:r>
                      </m:e>
                      <m:sub>
                        <m:r>
                          <a:rPr lang="en-US" altLang="zh-CN" sz="1400" b="1" i="1" smtClean="0">
                            <a:solidFill>
                              <a:schemeClr val="tx1"/>
                            </a:solidFill>
                            <a:latin typeface="Cambria Math" panose="02040503050406030204" pitchFamily="18" charset="0"/>
                          </a:rPr>
                          <m:t>𝟏</m:t>
                        </m:r>
                      </m:sub>
                    </m:sSub>
                  </m:oMath>
                </a14:m>
                <a:endParaRPr lang="en-US" altLang="zh-CN" sz="1400" b="1" baseline="-25000" dirty="0">
                  <a:solidFill>
                    <a:schemeClr val="tx1"/>
                  </a:solidFill>
                  <a:latin typeface="+mn-lt"/>
                </a:endParaRPr>
              </a:p>
            </p:txBody>
          </p:sp>
        </mc:Choice>
        <mc:Fallback xmlns="">
          <p:sp>
            <p:nvSpPr>
              <p:cNvPr id="10" name="内容占位符 2">
                <a:extLst>
                  <a:ext uri="{FF2B5EF4-FFF2-40B4-BE49-F238E27FC236}">
                    <a16:creationId xmlns:a16="http://schemas.microsoft.com/office/drawing/2014/main" id="{E8A7E083-99D2-CE4C-82DB-2D819F66B294}"/>
                  </a:ext>
                </a:extLst>
              </p:cNvPr>
              <p:cNvSpPr>
                <a:spLocks noGrp="1" noRot="1" noChangeAspect="1" noMove="1" noResize="1" noEditPoints="1" noAdjustHandles="1" noChangeArrowheads="1" noChangeShapeType="1" noTextEdit="1"/>
              </p:cNvSpPr>
              <p:nvPr>
                <p:ph idx="1"/>
              </p:nvPr>
            </p:nvSpPr>
            <p:spPr>
              <a:xfrm>
                <a:off x="761972" y="2658472"/>
                <a:ext cx="3089948" cy="983932"/>
              </a:xfrm>
              <a:blipFill>
                <a:blip r:embed="rId6"/>
                <a:stretch>
                  <a:fillRect l="-410"/>
                </a:stretch>
              </a:blipFill>
            </p:spPr>
            <p:txBody>
              <a:bodyPr/>
              <a:lstStyle/>
              <a:p>
                <a:r>
                  <a:rPr lang="zh-CN" altLang="en-US">
                    <a:noFill/>
                  </a:rPr>
                  <a:t> </a:t>
                </a:r>
              </a:p>
            </p:txBody>
          </p:sp>
        </mc:Fallback>
      </mc:AlternateContent>
      <p:cxnSp>
        <p:nvCxnSpPr>
          <p:cNvPr id="11" name="直线箭头连接符 10">
            <a:extLst>
              <a:ext uri="{FF2B5EF4-FFF2-40B4-BE49-F238E27FC236}">
                <a16:creationId xmlns:a16="http://schemas.microsoft.com/office/drawing/2014/main" id="{C4BF28B7-B6D2-9547-B61E-6CA87EC4054E}"/>
              </a:ext>
            </a:extLst>
          </p:cNvPr>
          <p:cNvCxnSpPr>
            <a:cxnSpLocks/>
          </p:cNvCxnSpPr>
          <p:nvPr/>
        </p:nvCxnSpPr>
        <p:spPr>
          <a:xfrm>
            <a:off x="3599892" y="3041901"/>
            <a:ext cx="19442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内容占位符 2">
                <a:extLst>
                  <a:ext uri="{FF2B5EF4-FFF2-40B4-BE49-F238E27FC236}">
                    <a16:creationId xmlns:a16="http://schemas.microsoft.com/office/drawing/2014/main" id="{989F2ED9-D79B-224A-8A0C-A4F91497888F}"/>
                  </a:ext>
                </a:extLst>
              </p:cNvPr>
              <p:cNvSpPr txBox="1">
                <a:spLocks/>
              </p:cNvSpPr>
              <p:nvPr/>
            </p:nvSpPr>
            <p:spPr>
              <a:xfrm>
                <a:off x="3419872" y="2641476"/>
                <a:ext cx="2304256" cy="35349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1600" b="1" i="1">
                              <a:solidFill>
                                <a:schemeClr val="tx1"/>
                              </a:solidFill>
                              <a:latin typeface="Cambria Math" panose="02040503050406030204" pitchFamily="18" charset="0"/>
                            </a:rPr>
                          </m:ctrlPr>
                        </m:sSubPr>
                        <m:e>
                          <m:r>
                            <a:rPr lang="en-US" altLang="zh-CN" sz="1600" b="1" i="1">
                              <a:solidFill>
                                <a:schemeClr val="tx1"/>
                              </a:solidFill>
                              <a:latin typeface="Cambria Math" panose="02040503050406030204" pitchFamily="18" charset="0"/>
                            </a:rPr>
                            <m:t>𝑲</m:t>
                          </m:r>
                        </m:e>
                        <m:sub>
                          <m:r>
                            <a:rPr lang="en-US" altLang="zh-CN" sz="1600" b="1" i="1">
                              <a:solidFill>
                                <a:schemeClr val="tx1"/>
                              </a:solidFill>
                              <a:latin typeface="Cambria Math" panose="02040503050406030204" pitchFamily="18" charset="0"/>
                            </a:rPr>
                            <m:t>𝒑𝒖𝒃</m:t>
                          </m:r>
                        </m:sub>
                      </m:sSub>
                      <m:r>
                        <a:rPr lang="en-US" altLang="zh-CN" sz="1600" b="1" i="1">
                          <a:solidFill>
                            <a:schemeClr val="tx1"/>
                          </a:solidFill>
                          <a:latin typeface="Cambria Math" panose="02040503050406030204" pitchFamily="18" charset="0"/>
                        </a:rPr>
                        <m:t>, </m:t>
                      </m:r>
                      <m:sSub>
                        <m:sSubPr>
                          <m:ctrlPr>
                            <a:rPr lang="en-US" altLang="zh-CN" sz="1600" b="1" i="1">
                              <a:solidFill>
                                <a:schemeClr val="tx1"/>
                              </a:solidFill>
                              <a:latin typeface="Cambria Math" panose="02040503050406030204" pitchFamily="18" charset="0"/>
                              <a:ea typeface="Cambria Math" panose="02040503050406030204" pitchFamily="18" charset="0"/>
                            </a:rPr>
                          </m:ctrlPr>
                        </m:sSubPr>
                        <m:e>
                          <m:r>
                            <a:rPr lang="en-US" altLang="zh-CN" sz="1600" b="1" i="1">
                              <a:solidFill>
                                <a:schemeClr val="tx1"/>
                              </a:solidFill>
                              <a:latin typeface="Cambria Math" panose="02040503050406030204" pitchFamily="18" charset="0"/>
                              <a:ea typeface="Cambria Math" panose="02040503050406030204" pitchFamily="18" charset="0"/>
                            </a:rPr>
                            <m:t>𝒓</m:t>
                          </m:r>
                        </m:e>
                        <m:sub>
                          <m:r>
                            <a:rPr lang="en-US" altLang="zh-CN" sz="1600" b="1" i="1">
                              <a:solidFill>
                                <a:schemeClr val="tx1"/>
                              </a:solidFill>
                              <a:latin typeface="Cambria Math" panose="02040503050406030204" pitchFamily="18" charset="0"/>
                              <a:ea typeface="Cambria Math" panose="02040503050406030204" pitchFamily="18" charset="0"/>
                            </a:rPr>
                            <m:t>𝟎</m:t>
                          </m:r>
                        </m:sub>
                      </m:sSub>
                      <m:r>
                        <a:rPr lang="en-US" altLang="zh-CN" sz="1600" b="1" i="1">
                          <a:solidFill>
                            <a:schemeClr val="tx1"/>
                          </a:solidFill>
                          <a:latin typeface="Cambria Math" panose="02040503050406030204" pitchFamily="18" charset="0"/>
                          <a:ea typeface="Cambria Math" panose="02040503050406030204" pitchFamily="18" charset="0"/>
                        </a:rPr>
                        <m:t>,</m:t>
                      </m:r>
                      <m:sSub>
                        <m:sSubPr>
                          <m:ctrlPr>
                            <a:rPr lang="en-US" altLang="zh-CN" sz="1600" b="1" i="1">
                              <a:solidFill>
                                <a:schemeClr val="tx1"/>
                              </a:solidFill>
                              <a:latin typeface="Cambria Math" panose="02040503050406030204" pitchFamily="18" charset="0"/>
                              <a:ea typeface="Cambria Math" panose="02040503050406030204" pitchFamily="18" charset="0"/>
                            </a:rPr>
                          </m:ctrlPr>
                        </m:sSubPr>
                        <m:e>
                          <m:r>
                            <a:rPr lang="en-US" altLang="zh-CN" sz="1600" b="1" i="1">
                              <a:solidFill>
                                <a:schemeClr val="tx1"/>
                              </a:solidFill>
                              <a:latin typeface="Cambria Math" panose="02040503050406030204" pitchFamily="18" charset="0"/>
                              <a:ea typeface="Cambria Math" panose="02040503050406030204" pitchFamily="18" charset="0"/>
                            </a:rPr>
                            <m:t>𝒓</m:t>
                          </m:r>
                        </m:e>
                        <m:sub>
                          <m:r>
                            <a:rPr lang="en-US" altLang="zh-CN" sz="1600" b="1" i="1">
                              <a:solidFill>
                                <a:schemeClr val="tx1"/>
                              </a:solidFill>
                              <a:latin typeface="Cambria Math" panose="02040503050406030204" pitchFamily="18" charset="0"/>
                              <a:ea typeface="Cambria Math" panose="02040503050406030204" pitchFamily="18" charset="0"/>
                            </a:rPr>
                            <m:t>𝟏</m:t>
                          </m:r>
                        </m:sub>
                      </m:sSub>
                    </m:oMath>
                  </m:oMathPara>
                </a14:m>
                <a:endParaRPr lang="en-US" altLang="zh-CN" sz="1600" b="1" baseline="-25000" dirty="0">
                  <a:latin typeface="+mn-lt"/>
                </a:endParaRPr>
              </a:p>
            </p:txBody>
          </p:sp>
        </mc:Choice>
        <mc:Fallback xmlns="">
          <p:sp>
            <p:nvSpPr>
              <p:cNvPr id="12" name="内容占位符 2">
                <a:extLst>
                  <a:ext uri="{FF2B5EF4-FFF2-40B4-BE49-F238E27FC236}">
                    <a16:creationId xmlns:a16="http://schemas.microsoft.com/office/drawing/2014/main" id="{989F2ED9-D79B-224A-8A0C-A4F91497888F}"/>
                  </a:ext>
                </a:extLst>
              </p:cNvPr>
              <p:cNvSpPr txBox="1">
                <a:spLocks noRot="1" noChangeAspect="1" noMove="1" noResize="1" noEditPoints="1" noAdjustHandles="1" noChangeArrowheads="1" noChangeShapeType="1" noTextEdit="1"/>
              </p:cNvSpPr>
              <p:nvPr/>
            </p:nvSpPr>
            <p:spPr>
              <a:xfrm>
                <a:off x="3419872" y="2641476"/>
                <a:ext cx="2304256" cy="353493"/>
              </a:xfrm>
              <a:prstGeom prst="rect">
                <a:avLst/>
              </a:prstGeom>
              <a:blipFill>
                <a:blip r:embed="rId7"/>
                <a:stretch>
                  <a:fillRect b="-34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内容占位符 2">
                <a:extLst>
                  <a:ext uri="{FF2B5EF4-FFF2-40B4-BE49-F238E27FC236}">
                    <a16:creationId xmlns:a16="http://schemas.microsoft.com/office/drawing/2014/main" id="{FDFF40F1-03B2-B449-9FD4-DC96622DD56F}"/>
                  </a:ext>
                </a:extLst>
              </p:cNvPr>
              <p:cNvSpPr txBox="1">
                <a:spLocks/>
              </p:cNvSpPr>
              <p:nvPr/>
            </p:nvSpPr>
            <p:spPr>
              <a:xfrm>
                <a:off x="5909650" y="3367099"/>
                <a:ext cx="2542909" cy="983932"/>
              </a:xfrm>
              <a:prstGeom prst="rect">
                <a:avLst/>
              </a:prstGeom>
            </p:spPr>
            <p:txBody>
              <a:bodyPr vert="horz" lIns="91440" tIns="45720" rIns="91440" bIns="45720" rtlCol="0" anchor="ctr" anchorCtr="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itchFamily="2" charset="2"/>
                  <a:buChar char="l"/>
                </a:pPr>
                <a:r>
                  <a:rPr lang="en-US" altLang="zh-CN" sz="1400" dirty="0">
                    <a:solidFill>
                      <a:schemeClr val="tx1"/>
                    </a:solidFill>
                  </a:rPr>
                  <a:t>Genearte a key </a:t>
                </a:r>
                <a14:m>
                  <m:oMath xmlns:m="http://schemas.openxmlformats.org/officeDocument/2006/math">
                    <m:r>
                      <a:rPr lang="en-US" altLang="zh-CN" sz="1400" b="1" i="1" smtClean="0">
                        <a:solidFill>
                          <a:schemeClr val="tx1"/>
                        </a:solidFill>
                        <a:latin typeface="Cambria Math" panose="02040503050406030204" pitchFamily="18" charset="0"/>
                      </a:rPr>
                      <m:t>𝒌</m:t>
                    </m:r>
                  </m:oMath>
                </a14:m>
                <a:endParaRPr lang="en-US" altLang="zh-CN" sz="1400" b="1" dirty="0">
                  <a:solidFill>
                    <a:schemeClr val="tx1"/>
                  </a:solidFill>
                </a:endParaRPr>
              </a:p>
              <a:p>
                <a:pPr>
                  <a:lnSpc>
                    <a:spcPct val="150000"/>
                  </a:lnSpc>
                  <a:spcBef>
                    <a:spcPts val="0"/>
                  </a:spcBef>
                  <a:buFont typeface="Wingdings" pitchFamily="2" charset="2"/>
                  <a:buChar char="l"/>
                </a:pPr>
                <a14:m>
                  <m:oMath xmlns:m="http://schemas.openxmlformats.org/officeDocument/2006/math">
                    <m:r>
                      <a:rPr lang="en-US" altLang="zh-CN" sz="1400" b="1" i="0" smtClean="0">
                        <a:solidFill>
                          <a:schemeClr val="tx1"/>
                        </a:solidFill>
                        <a:latin typeface="Cambria Math" panose="02040503050406030204" pitchFamily="18" charset="0"/>
                      </a:rPr>
                      <m:t>𝐕</m:t>
                    </m:r>
                    <m:r>
                      <a:rPr lang="en-US" altLang="zh-CN" sz="1400" b="1" i="0" smtClean="0">
                        <a:solidFill>
                          <a:schemeClr val="tx1"/>
                        </a:solidFill>
                        <a:latin typeface="Cambria Math" panose="02040503050406030204" pitchFamily="18" charset="0"/>
                      </a:rPr>
                      <m:t>=</m:t>
                    </m:r>
                    <m:r>
                      <a:rPr lang="en-US" altLang="zh-CN" sz="1400" b="1" i="1" smtClean="0">
                        <a:solidFill>
                          <a:schemeClr val="tx1"/>
                        </a:solidFill>
                        <a:latin typeface="Cambria Math" panose="02040503050406030204" pitchFamily="18" charset="0"/>
                      </a:rPr>
                      <m:t>𝑬𝒏𝒄</m:t>
                    </m:r>
                    <m:d>
                      <m:dPr>
                        <m:ctrlPr>
                          <a:rPr lang="en-US" altLang="zh-CN" sz="1400" b="1" i="1" smtClean="0">
                            <a:solidFill>
                              <a:schemeClr val="tx1"/>
                            </a:solidFill>
                            <a:latin typeface="Cambria Math" panose="02040503050406030204" pitchFamily="18" charset="0"/>
                          </a:rPr>
                        </m:ctrlPr>
                      </m:dPr>
                      <m:e>
                        <m:sSub>
                          <m:sSubPr>
                            <m:ctrlPr>
                              <a:rPr lang="en-US" altLang="zh-CN" sz="1400" b="1" i="1" smtClean="0">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𝑲</m:t>
                            </m:r>
                          </m:e>
                          <m:sub>
                            <m:r>
                              <a:rPr lang="en-US" altLang="zh-CN" sz="1400" b="1" i="1" smtClean="0">
                                <a:solidFill>
                                  <a:schemeClr val="tx1"/>
                                </a:solidFill>
                                <a:latin typeface="Cambria Math" panose="02040503050406030204" pitchFamily="18" charset="0"/>
                              </a:rPr>
                              <m:t>𝒑𝒖𝒃</m:t>
                            </m:r>
                          </m:sub>
                        </m:sSub>
                        <m:r>
                          <a:rPr lang="en-US" altLang="zh-CN" sz="1400" b="1" i="1" smtClean="0">
                            <a:solidFill>
                              <a:schemeClr val="tx1"/>
                            </a:solidFill>
                            <a:latin typeface="Cambria Math" panose="02040503050406030204" pitchFamily="18" charset="0"/>
                          </a:rPr>
                          <m:t>, </m:t>
                        </m:r>
                        <m:r>
                          <a:rPr lang="en-US" altLang="zh-CN" sz="1400" b="1" i="1" smtClean="0">
                            <a:solidFill>
                              <a:schemeClr val="tx1"/>
                            </a:solidFill>
                            <a:latin typeface="Cambria Math" panose="02040503050406030204" pitchFamily="18" charset="0"/>
                          </a:rPr>
                          <m:t>𝒌</m:t>
                        </m:r>
                      </m:e>
                    </m:d>
                    <m:r>
                      <a:rPr lang="en-US" altLang="zh-CN" sz="1400" b="1" i="1" smtClean="0">
                        <a:solidFill>
                          <a:schemeClr val="tx1"/>
                        </a:solidFill>
                        <a:latin typeface="Cambria Math" panose="02040503050406030204" pitchFamily="18" charset="0"/>
                        <a:ea typeface="Cambria Math" panose="02040503050406030204" pitchFamily="18" charset="0"/>
                      </a:rPr>
                      <m:t>⊕</m:t>
                    </m:r>
                    <m:sSub>
                      <m:sSubPr>
                        <m:ctrlPr>
                          <a:rPr lang="en-US" altLang="zh-CN" sz="1400" b="1" i="1" smtClean="0">
                            <a:solidFill>
                              <a:schemeClr val="tx1"/>
                            </a:solidFill>
                            <a:latin typeface="Cambria Math" panose="02040503050406030204" pitchFamily="18" charset="0"/>
                            <a:ea typeface="Cambria Math" panose="02040503050406030204" pitchFamily="18" charset="0"/>
                          </a:rPr>
                        </m:ctrlPr>
                      </m:sSubPr>
                      <m:e>
                        <m:r>
                          <a:rPr lang="en-US" altLang="zh-CN" sz="1400" b="1" i="1" smtClean="0">
                            <a:solidFill>
                              <a:schemeClr val="tx1"/>
                            </a:solidFill>
                            <a:latin typeface="Cambria Math" panose="02040503050406030204" pitchFamily="18" charset="0"/>
                            <a:ea typeface="Cambria Math" panose="02040503050406030204" pitchFamily="18" charset="0"/>
                          </a:rPr>
                          <m:t>𝒓</m:t>
                        </m:r>
                      </m:e>
                      <m:sub>
                        <m:r>
                          <a:rPr lang="en-US" altLang="zh-CN" sz="1400" b="1" i="1" smtClean="0">
                            <a:solidFill>
                              <a:schemeClr val="tx1"/>
                            </a:solidFill>
                            <a:latin typeface="Cambria Math" panose="02040503050406030204" pitchFamily="18" charset="0"/>
                            <a:ea typeface="Cambria Math" panose="02040503050406030204" pitchFamily="18" charset="0"/>
                          </a:rPr>
                          <m:t>𝝈</m:t>
                        </m:r>
                      </m:sub>
                    </m:sSub>
                    <m:r>
                      <a:rPr lang="en-US" altLang="zh-CN" sz="1400" b="1" i="1" smtClean="0">
                        <a:solidFill>
                          <a:schemeClr val="tx1"/>
                        </a:solidFill>
                        <a:latin typeface="Cambria Math" panose="02040503050406030204" pitchFamily="18" charset="0"/>
                        <a:ea typeface="Cambria Math" panose="02040503050406030204" pitchFamily="18" charset="0"/>
                      </a:rPr>
                      <m:t>,  </m:t>
                    </m:r>
                    <m:r>
                      <a:rPr lang="en-US" altLang="zh-CN" sz="1400" b="1" i="1">
                        <a:solidFill>
                          <a:schemeClr val="tx1"/>
                        </a:solidFill>
                        <a:latin typeface="Cambria Math" panose="02040503050406030204" pitchFamily="18" charset="0"/>
                        <a:ea typeface="Cambria Math" panose="02040503050406030204" pitchFamily="18" charset="0"/>
                      </a:rPr>
                      <m:t>𝝈</m:t>
                    </m:r>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𝟎</m:t>
                    </m:r>
                    <m:r>
                      <a:rPr lang="en-US" altLang="zh-CN" sz="1400" b="1" i="1" smtClean="0">
                        <a:solidFill>
                          <a:schemeClr val="tx1"/>
                        </a:solidFill>
                        <a:latin typeface="Cambria Math" panose="02040503050406030204" pitchFamily="18" charset="0"/>
                        <a:ea typeface="Cambria Math" panose="02040503050406030204" pitchFamily="18" charset="0"/>
                      </a:rPr>
                      <m:t>,</m:t>
                    </m:r>
                    <m:r>
                      <a:rPr lang="en-US" altLang="zh-CN" sz="1400" b="1" i="1" smtClean="0">
                        <a:solidFill>
                          <a:schemeClr val="tx1"/>
                        </a:solidFill>
                        <a:latin typeface="Cambria Math" panose="02040503050406030204" pitchFamily="18" charset="0"/>
                        <a:ea typeface="Cambria Math" panose="02040503050406030204" pitchFamily="18" charset="0"/>
                      </a:rPr>
                      <m:t>𝟏</m:t>
                    </m:r>
                    <m:r>
                      <a:rPr lang="en-US" altLang="zh-CN" sz="1400" b="1" i="1" smtClean="0">
                        <a:solidFill>
                          <a:schemeClr val="tx1"/>
                        </a:solidFill>
                        <a:latin typeface="Cambria Math" panose="02040503050406030204" pitchFamily="18" charset="0"/>
                        <a:ea typeface="Cambria Math" panose="02040503050406030204" pitchFamily="18" charset="0"/>
                      </a:rPr>
                      <m:t>}</m:t>
                    </m:r>
                  </m:oMath>
                </a14:m>
                <a:endParaRPr lang="en-US" altLang="zh-CN" sz="1400" b="1" dirty="0">
                  <a:solidFill>
                    <a:schemeClr val="tx1"/>
                  </a:solidFill>
                </a:endParaRPr>
              </a:p>
            </p:txBody>
          </p:sp>
        </mc:Choice>
        <mc:Fallback xmlns="">
          <p:sp>
            <p:nvSpPr>
              <p:cNvPr id="13" name="内容占位符 2">
                <a:extLst>
                  <a:ext uri="{FF2B5EF4-FFF2-40B4-BE49-F238E27FC236}">
                    <a16:creationId xmlns:a16="http://schemas.microsoft.com/office/drawing/2014/main" id="{FDFF40F1-03B2-B449-9FD4-DC96622DD56F}"/>
                  </a:ext>
                </a:extLst>
              </p:cNvPr>
              <p:cNvSpPr txBox="1">
                <a:spLocks noRot="1" noChangeAspect="1" noMove="1" noResize="1" noEditPoints="1" noAdjustHandles="1" noChangeArrowheads="1" noChangeShapeType="1" noTextEdit="1"/>
              </p:cNvSpPr>
              <p:nvPr/>
            </p:nvSpPr>
            <p:spPr>
              <a:xfrm>
                <a:off x="5909650" y="3367099"/>
                <a:ext cx="2542909" cy="983932"/>
              </a:xfrm>
              <a:prstGeom prst="rect">
                <a:avLst/>
              </a:prstGeom>
              <a:blipFill>
                <a:blip r:embed="rId8"/>
                <a:stretch>
                  <a:fillRect b="-6329"/>
                </a:stretch>
              </a:blipFill>
            </p:spPr>
            <p:txBody>
              <a:bodyPr/>
              <a:lstStyle/>
              <a:p>
                <a:r>
                  <a:rPr lang="zh-CN" altLang="en-US">
                    <a:noFill/>
                  </a:rPr>
                  <a:t> </a:t>
                </a:r>
              </a:p>
            </p:txBody>
          </p:sp>
        </mc:Fallback>
      </mc:AlternateContent>
      <p:cxnSp>
        <p:nvCxnSpPr>
          <p:cNvPr id="15" name="直线箭头连接符 14">
            <a:extLst>
              <a:ext uri="{FF2B5EF4-FFF2-40B4-BE49-F238E27FC236}">
                <a16:creationId xmlns:a16="http://schemas.microsoft.com/office/drawing/2014/main" id="{FD525119-D8A1-F049-98F8-D1C375491CFD}"/>
              </a:ext>
            </a:extLst>
          </p:cNvPr>
          <p:cNvCxnSpPr>
            <a:cxnSpLocks/>
          </p:cNvCxnSpPr>
          <p:nvPr/>
        </p:nvCxnSpPr>
        <p:spPr>
          <a:xfrm>
            <a:off x="3599892" y="3860012"/>
            <a:ext cx="1944216"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EE1530C0-79F0-B544-AEAA-A807F0B6D837}"/>
                  </a:ext>
                </a:extLst>
              </p:cNvPr>
              <p:cNvSpPr txBox="1">
                <a:spLocks/>
              </p:cNvSpPr>
              <p:nvPr/>
            </p:nvSpPr>
            <p:spPr>
              <a:xfrm>
                <a:off x="3779912" y="3505572"/>
                <a:ext cx="1584176" cy="35349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r>
                        <a:rPr lang="en-US" altLang="zh-CN" sz="1600" b="1" i="1">
                          <a:solidFill>
                            <a:schemeClr val="tx1"/>
                          </a:solidFill>
                          <a:latin typeface="Cambria Math" panose="02040503050406030204" pitchFamily="18" charset="0"/>
                        </a:rPr>
                        <m:t>𝐕</m:t>
                      </m:r>
                    </m:oMath>
                  </m:oMathPara>
                </a14:m>
                <a:endParaRPr lang="en-US" altLang="zh-CN" sz="1600" b="1" baseline="-25000" dirty="0">
                  <a:latin typeface="+mn-lt"/>
                </a:endParaRPr>
              </a:p>
            </p:txBody>
          </p:sp>
        </mc:Choice>
        <mc:Fallback xmlns="">
          <p:sp>
            <p:nvSpPr>
              <p:cNvPr id="20" name="内容占位符 2">
                <a:extLst>
                  <a:ext uri="{FF2B5EF4-FFF2-40B4-BE49-F238E27FC236}">
                    <a16:creationId xmlns:a16="http://schemas.microsoft.com/office/drawing/2014/main" id="{EE1530C0-79F0-B544-AEAA-A807F0B6D837}"/>
                  </a:ext>
                </a:extLst>
              </p:cNvPr>
              <p:cNvSpPr txBox="1">
                <a:spLocks noRot="1" noChangeAspect="1" noMove="1" noResize="1" noEditPoints="1" noAdjustHandles="1" noChangeArrowheads="1" noChangeShapeType="1" noTextEdit="1"/>
              </p:cNvSpPr>
              <p:nvPr/>
            </p:nvSpPr>
            <p:spPr>
              <a:xfrm>
                <a:off x="3779912" y="3505572"/>
                <a:ext cx="1584176" cy="35349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851C0FC8-7361-6242-8707-80BD58DD68BF}"/>
                  </a:ext>
                </a:extLst>
              </p:cNvPr>
              <p:cNvSpPr txBox="1">
                <a:spLocks/>
              </p:cNvSpPr>
              <p:nvPr/>
            </p:nvSpPr>
            <p:spPr>
              <a:xfrm>
                <a:off x="761971" y="4092826"/>
                <a:ext cx="2879127" cy="177820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itchFamily="2" charset="2"/>
                  <a:buChar char="l"/>
                </a:pPr>
                <a14:m>
                  <m:oMath xmlns:m="http://schemas.openxmlformats.org/officeDocument/2006/math">
                    <m:sSub>
                      <m:sSubPr>
                        <m:ctrlPr>
                          <a:rPr lang="en-US" altLang="zh-CN" sz="1400" b="1" i="1" smtClean="0">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𝒌</m:t>
                        </m:r>
                      </m:e>
                      <m:sub>
                        <m:r>
                          <a:rPr lang="en-US" altLang="zh-CN" sz="1400" b="1" i="1" smtClean="0">
                            <a:solidFill>
                              <a:schemeClr val="tx1"/>
                            </a:solidFill>
                            <a:latin typeface="Cambria Math" panose="02040503050406030204" pitchFamily="18" charset="0"/>
                          </a:rPr>
                          <m:t>𝟎</m:t>
                        </m:r>
                      </m:sub>
                    </m:sSub>
                    <m:r>
                      <a:rPr lang="en-US" altLang="zh-CN" sz="1400" b="1" i="1" smtClean="0">
                        <a:solidFill>
                          <a:schemeClr val="tx1"/>
                        </a:solidFill>
                        <a:latin typeface="Cambria Math" panose="02040503050406030204" pitchFamily="18" charset="0"/>
                      </a:rPr>
                      <m:t>=</m:t>
                    </m:r>
                    <m:r>
                      <a:rPr lang="en-US" altLang="zh-CN" sz="1400" b="1" i="1" smtClean="0">
                        <a:solidFill>
                          <a:schemeClr val="tx1"/>
                        </a:solidFill>
                        <a:latin typeface="Cambria Math" panose="02040503050406030204" pitchFamily="18" charset="0"/>
                      </a:rPr>
                      <m:t>𝑫𝒆𝒄</m:t>
                    </m:r>
                    <m:d>
                      <m:dPr>
                        <m:ctrlPr>
                          <a:rPr lang="en-US" altLang="zh-CN" sz="1400" b="1" i="1" smtClean="0">
                            <a:solidFill>
                              <a:schemeClr val="tx1"/>
                            </a:solidFill>
                            <a:latin typeface="Cambria Math" panose="02040503050406030204" pitchFamily="18" charset="0"/>
                          </a:rPr>
                        </m:ctrlPr>
                      </m:dPr>
                      <m:e>
                        <m:sSub>
                          <m:sSubPr>
                            <m:ctrlPr>
                              <a:rPr lang="en-US" altLang="zh-CN" sz="1400" b="1" i="1" smtClean="0">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𝑲</m:t>
                            </m:r>
                          </m:e>
                          <m:sub>
                            <m:r>
                              <a:rPr lang="en-US" altLang="zh-CN" sz="1400" b="1" i="1" smtClean="0">
                                <a:solidFill>
                                  <a:schemeClr val="tx1"/>
                                </a:solidFill>
                                <a:latin typeface="Cambria Math" panose="02040503050406030204" pitchFamily="18" charset="0"/>
                              </a:rPr>
                              <m:t>𝒑𝒓𝒗</m:t>
                            </m:r>
                          </m:sub>
                        </m:sSub>
                        <m:r>
                          <a:rPr lang="en-US" altLang="zh-CN" sz="1400" b="1" i="1" smtClean="0">
                            <a:solidFill>
                              <a:schemeClr val="tx1"/>
                            </a:solidFill>
                            <a:latin typeface="Cambria Math" panose="02040503050406030204" pitchFamily="18" charset="0"/>
                          </a:rPr>
                          <m:t>,</m:t>
                        </m:r>
                        <m:r>
                          <a:rPr lang="en-US" altLang="zh-CN" sz="1400" b="1" i="1" smtClean="0">
                            <a:solidFill>
                              <a:schemeClr val="tx1"/>
                            </a:solidFill>
                            <a:latin typeface="Cambria Math" panose="02040503050406030204" pitchFamily="18" charset="0"/>
                          </a:rPr>
                          <m:t>𝑽</m:t>
                        </m:r>
                        <m:r>
                          <a:rPr lang="en-US" altLang="zh-CN" sz="1400" b="1" i="1" smtClean="0">
                            <a:solidFill>
                              <a:schemeClr val="tx1"/>
                            </a:solidFill>
                            <a:latin typeface="Cambria Math" panose="02040503050406030204" pitchFamily="18" charset="0"/>
                            <a:ea typeface="Cambria Math" panose="02040503050406030204" pitchFamily="18" charset="0"/>
                          </a:rPr>
                          <m:t>⨁</m:t>
                        </m:r>
                        <m:sSub>
                          <m:sSubPr>
                            <m:ctrlPr>
                              <a:rPr lang="en-US" altLang="zh-CN" sz="1400" b="1" i="1" smtClean="0">
                                <a:solidFill>
                                  <a:schemeClr val="tx1"/>
                                </a:solidFill>
                                <a:latin typeface="Cambria Math" panose="02040503050406030204" pitchFamily="18" charset="0"/>
                                <a:ea typeface="Cambria Math" panose="02040503050406030204" pitchFamily="18" charset="0"/>
                              </a:rPr>
                            </m:ctrlPr>
                          </m:sSubPr>
                          <m:e>
                            <m:r>
                              <a:rPr lang="en-US" altLang="zh-CN" sz="1400" b="1" i="1" smtClean="0">
                                <a:solidFill>
                                  <a:schemeClr val="tx1"/>
                                </a:solidFill>
                                <a:latin typeface="Cambria Math" panose="02040503050406030204" pitchFamily="18" charset="0"/>
                                <a:ea typeface="Cambria Math" panose="02040503050406030204" pitchFamily="18" charset="0"/>
                              </a:rPr>
                              <m:t> </m:t>
                            </m:r>
                            <m:r>
                              <a:rPr lang="en-US" altLang="zh-CN" sz="1400" b="1" i="1" smtClean="0">
                                <a:solidFill>
                                  <a:schemeClr val="tx1"/>
                                </a:solidFill>
                                <a:latin typeface="Cambria Math" panose="02040503050406030204" pitchFamily="18" charset="0"/>
                                <a:ea typeface="Cambria Math" panose="02040503050406030204" pitchFamily="18" charset="0"/>
                              </a:rPr>
                              <m:t>𝒓</m:t>
                            </m:r>
                          </m:e>
                          <m:sub>
                            <m:r>
                              <a:rPr lang="en-US" altLang="zh-CN" sz="1400" b="1" i="1" smtClean="0">
                                <a:solidFill>
                                  <a:schemeClr val="tx1"/>
                                </a:solidFill>
                                <a:latin typeface="Cambria Math" panose="02040503050406030204" pitchFamily="18" charset="0"/>
                                <a:ea typeface="Cambria Math" panose="02040503050406030204" pitchFamily="18" charset="0"/>
                              </a:rPr>
                              <m:t>𝟎</m:t>
                            </m:r>
                          </m:sub>
                        </m:sSub>
                      </m:e>
                    </m:d>
                  </m:oMath>
                </a14:m>
                <a:endParaRPr lang="en-US" altLang="zh-CN" sz="1400" b="1" dirty="0">
                  <a:solidFill>
                    <a:schemeClr val="tx1"/>
                  </a:solidFill>
                  <a:ea typeface="Cambria Math" panose="02040503050406030204" pitchFamily="18" charset="0"/>
                </a:endParaRPr>
              </a:p>
              <a:p>
                <a:pPr>
                  <a:lnSpc>
                    <a:spcPct val="150000"/>
                  </a:lnSpc>
                  <a:spcBef>
                    <a:spcPts val="0"/>
                  </a:spcBef>
                  <a:buFont typeface="Wingdings" pitchFamily="2" charset="2"/>
                  <a:buChar char="l"/>
                </a:pPr>
                <a14:m>
                  <m:oMath xmlns:m="http://schemas.openxmlformats.org/officeDocument/2006/math">
                    <m:sSub>
                      <m:sSubPr>
                        <m:ctrlPr>
                          <a:rPr lang="en-US" altLang="zh-CN" sz="1400" b="1" i="1">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𝒌</m:t>
                        </m:r>
                      </m:e>
                      <m:sub>
                        <m:r>
                          <a:rPr lang="en-US" altLang="zh-CN" sz="1400" b="1" i="1" smtClean="0">
                            <a:solidFill>
                              <a:schemeClr val="tx1"/>
                            </a:solidFill>
                            <a:latin typeface="Cambria Math" panose="02040503050406030204" pitchFamily="18" charset="0"/>
                          </a:rPr>
                          <m:t>𝟏</m:t>
                        </m:r>
                      </m:sub>
                    </m:sSub>
                    <m:r>
                      <a:rPr lang="en-US" altLang="zh-CN" sz="1400" b="1" i="1">
                        <a:solidFill>
                          <a:schemeClr val="tx1"/>
                        </a:solidFill>
                        <a:latin typeface="Cambria Math" panose="02040503050406030204" pitchFamily="18" charset="0"/>
                      </a:rPr>
                      <m:t>=</m:t>
                    </m:r>
                    <m:r>
                      <a:rPr lang="en-US" altLang="zh-CN" sz="1400" b="1" i="1">
                        <a:solidFill>
                          <a:schemeClr val="tx1"/>
                        </a:solidFill>
                        <a:latin typeface="Cambria Math" panose="02040503050406030204" pitchFamily="18" charset="0"/>
                      </a:rPr>
                      <m:t>𝑫𝒆𝒄</m:t>
                    </m:r>
                    <m:d>
                      <m:dPr>
                        <m:ctrlPr>
                          <a:rPr lang="en-US" altLang="zh-CN" sz="1400" b="1" i="1">
                            <a:solidFill>
                              <a:schemeClr val="tx1"/>
                            </a:solidFill>
                            <a:latin typeface="Cambria Math" panose="02040503050406030204" pitchFamily="18" charset="0"/>
                          </a:rPr>
                        </m:ctrlPr>
                      </m:dPr>
                      <m:e>
                        <m:sSub>
                          <m:sSubPr>
                            <m:ctrlPr>
                              <a:rPr lang="en-US" altLang="zh-CN" sz="1400" b="1" i="1">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𝑲</m:t>
                            </m:r>
                          </m:e>
                          <m:sub>
                            <m:r>
                              <a:rPr lang="en-US" altLang="zh-CN" sz="1400" b="1" i="1">
                                <a:solidFill>
                                  <a:schemeClr val="tx1"/>
                                </a:solidFill>
                                <a:latin typeface="Cambria Math" panose="02040503050406030204" pitchFamily="18" charset="0"/>
                              </a:rPr>
                              <m:t>𝒑𝒓𝒗</m:t>
                            </m:r>
                          </m:sub>
                        </m:sSub>
                        <m:r>
                          <a:rPr lang="en-US" altLang="zh-CN" sz="1400" b="1" i="1">
                            <a:solidFill>
                              <a:schemeClr val="tx1"/>
                            </a:solidFill>
                            <a:latin typeface="Cambria Math" panose="02040503050406030204" pitchFamily="18" charset="0"/>
                          </a:rPr>
                          <m:t>,</m:t>
                        </m:r>
                        <m:r>
                          <a:rPr lang="en-US" altLang="zh-CN" sz="1400" b="1" i="1">
                            <a:solidFill>
                              <a:schemeClr val="tx1"/>
                            </a:solidFill>
                            <a:latin typeface="Cambria Math" panose="02040503050406030204" pitchFamily="18" charset="0"/>
                          </a:rPr>
                          <m:t>𝑽</m:t>
                        </m:r>
                        <m:r>
                          <a:rPr lang="en-US" altLang="zh-CN" sz="1400" b="1" i="1">
                            <a:solidFill>
                              <a:schemeClr val="tx1"/>
                            </a:solidFill>
                            <a:latin typeface="Cambria Math" panose="02040503050406030204" pitchFamily="18" charset="0"/>
                            <a:ea typeface="Cambria Math" panose="02040503050406030204" pitchFamily="18" charset="0"/>
                          </a:rPr>
                          <m:t>⨁</m:t>
                        </m:r>
                        <m:sSub>
                          <m:sSubPr>
                            <m:ctrlPr>
                              <a:rPr lang="en-US" altLang="zh-CN" sz="1400" b="1" i="1">
                                <a:solidFill>
                                  <a:schemeClr val="tx1"/>
                                </a:solidFill>
                                <a:latin typeface="Cambria Math" panose="02040503050406030204" pitchFamily="18" charset="0"/>
                                <a:ea typeface="Cambria Math" panose="02040503050406030204" pitchFamily="18" charset="0"/>
                              </a:rPr>
                            </m:ctrlPr>
                          </m:sSubPr>
                          <m:e>
                            <m:r>
                              <a:rPr lang="en-US" altLang="zh-CN" sz="1400" b="1" i="1" smtClean="0">
                                <a:solidFill>
                                  <a:schemeClr val="tx1"/>
                                </a:solidFill>
                                <a:latin typeface="Cambria Math" panose="02040503050406030204" pitchFamily="18" charset="0"/>
                                <a:ea typeface="Cambria Math" panose="02040503050406030204" pitchFamily="18" charset="0"/>
                              </a:rPr>
                              <m:t> </m:t>
                            </m:r>
                            <m:r>
                              <a:rPr lang="en-US" altLang="zh-CN" sz="1400" b="1" i="1">
                                <a:solidFill>
                                  <a:schemeClr val="tx1"/>
                                </a:solidFill>
                                <a:latin typeface="Cambria Math" panose="02040503050406030204" pitchFamily="18" charset="0"/>
                                <a:ea typeface="Cambria Math" panose="02040503050406030204" pitchFamily="18" charset="0"/>
                              </a:rPr>
                              <m:t>𝒓</m:t>
                            </m:r>
                          </m:e>
                          <m:sub>
                            <m:r>
                              <a:rPr lang="en-US" altLang="zh-CN" sz="1400" b="1" i="1" smtClean="0">
                                <a:solidFill>
                                  <a:schemeClr val="tx1"/>
                                </a:solidFill>
                                <a:latin typeface="Cambria Math" panose="02040503050406030204" pitchFamily="18" charset="0"/>
                                <a:ea typeface="Cambria Math" panose="02040503050406030204" pitchFamily="18" charset="0"/>
                              </a:rPr>
                              <m:t>𝟏</m:t>
                            </m:r>
                          </m:sub>
                        </m:sSub>
                      </m:e>
                    </m:d>
                  </m:oMath>
                </a14:m>
                <a:endParaRPr lang="en-US" altLang="zh-CN" sz="1400" b="1" dirty="0">
                  <a:solidFill>
                    <a:schemeClr val="tx1"/>
                  </a:solidFill>
                  <a:ea typeface="Cambria Math" panose="02040503050406030204" pitchFamily="18" charset="0"/>
                </a:endParaRPr>
              </a:p>
              <a:p>
                <a:pPr>
                  <a:lnSpc>
                    <a:spcPct val="150000"/>
                  </a:lnSpc>
                  <a:spcBef>
                    <a:spcPts val="0"/>
                  </a:spcBef>
                  <a:buFont typeface="Wingdings" pitchFamily="2" charset="2"/>
                  <a:buChar char="l"/>
                </a:pPr>
                <a14:m>
                  <m:oMath xmlns:m="http://schemas.openxmlformats.org/officeDocument/2006/math">
                    <m:sSub>
                      <m:sSubPr>
                        <m:ctrlPr>
                          <a:rPr lang="en-US" altLang="zh-CN" sz="1400" b="1" i="1">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𝑪</m:t>
                        </m:r>
                      </m:e>
                      <m:sub>
                        <m:r>
                          <a:rPr lang="en-US" altLang="zh-CN" sz="1400" b="1" i="1" smtClean="0">
                            <a:solidFill>
                              <a:schemeClr val="tx1"/>
                            </a:solidFill>
                            <a:latin typeface="Cambria Math" panose="02040503050406030204" pitchFamily="18" charset="0"/>
                          </a:rPr>
                          <m:t>𝟎</m:t>
                        </m:r>
                      </m:sub>
                    </m:sSub>
                    <m:r>
                      <a:rPr lang="en-US" altLang="zh-CN" sz="1400" b="1" i="1">
                        <a:solidFill>
                          <a:schemeClr val="tx1"/>
                        </a:solidFill>
                        <a:latin typeface="Cambria Math" panose="02040503050406030204" pitchFamily="18" charset="0"/>
                      </a:rPr>
                      <m:t>=</m:t>
                    </m:r>
                    <m:r>
                      <a:rPr lang="en-US" altLang="zh-CN" sz="1400" b="1" i="1" smtClean="0">
                        <a:solidFill>
                          <a:schemeClr val="tx1"/>
                        </a:solidFill>
                        <a:latin typeface="Cambria Math" panose="02040503050406030204" pitchFamily="18" charset="0"/>
                      </a:rPr>
                      <m:t>𝑬𝒏𝒄</m:t>
                    </m:r>
                    <m:d>
                      <m:dPr>
                        <m:ctrlPr>
                          <a:rPr lang="en-US" altLang="zh-CN" sz="1400" b="1" i="1">
                            <a:solidFill>
                              <a:schemeClr val="tx1"/>
                            </a:solidFill>
                            <a:latin typeface="Cambria Math" panose="02040503050406030204" pitchFamily="18" charset="0"/>
                          </a:rPr>
                        </m:ctrlPr>
                      </m:dPr>
                      <m:e>
                        <m:sSub>
                          <m:sSubPr>
                            <m:ctrlPr>
                              <a:rPr lang="en-US" altLang="zh-CN" sz="1400" b="1" i="1">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𝒌</m:t>
                            </m:r>
                          </m:e>
                          <m:sub>
                            <m:r>
                              <a:rPr lang="en-US" altLang="zh-CN" sz="1400" b="1" i="1" smtClean="0">
                                <a:solidFill>
                                  <a:schemeClr val="tx1"/>
                                </a:solidFill>
                                <a:latin typeface="Cambria Math" panose="02040503050406030204" pitchFamily="18" charset="0"/>
                              </a:rPr>
                              <m:t>𝒐</m:t>
                            </m:r>
                          </m:sub>
                        </m:sSub>
                        <m:r>
                          <a:rPr lang="en-US" altLang="zh-CN" sz="1400" b="1" i="1">
                            <a:solidFill>
                              <a:schemeClr val="tx1"/>
                            </a:solidFill>
                            <a:latin typeface="Cambria Math" panose="02040503050406030204" pitchFamily="18" charset="0"/>
                          </a:rPr>
                          <m:t>,</m:t>
                        </m:r>
                        <m:r>
                          <a:rPr lang="en-US" altLang="zh-CN" sz="1400" b="1" i="1" smtClean="0">
                            <a:solidFill>
                              <a:schemeClr val="tx1"/>
                            </a:solidFill>
                            <a:latin typeface="Cambria Math" panose="02040503050406030204" pitchFamily="18" charset="0"/>
                          </a:rPr>
                          <m:t> </m:t>
                        </m:r>
                        <m:sSub>
                          <m:sSubPr>
                            <m:ctrlPr>
                              <a:rPr lang="en-US" altLang="zh-CN" sz="1400" b="1" i="1" smtClean="0">
                                <a:solidFill>
                                  <a:schemeClr val="tx1"/>
                                </a:solidFill>
                                <a:latin typeface="Cambria Math" panose="02040503050406030204" pitchFamily="18" charset="0"/>
                                <a:ea typeface="Cambria Math" panose="02040503050406030204" pitchFamily="18" charset="0"/>
                              </a:rPr>
                            </m:ctrlPr>
                          </m:sSubPr>
                          <m:e>
                            <m:r>
                              <a:rPr lang="en-US" altLang="zh-CN" sz="1400" b="1" i="1" smtClean="0">
                                <a:solidFill>
                                  <a:schemeClr val="tx1"/>
                                </a:solidFill>
                                <a:latin typeface="Cambria Math" panose="02040503050406030204" pitchFamily="18" charset="0"/>
                                <a:ea typeface="Cambria Math" panose="02040503050406030204" pitchFamily="18" charset="0"/>
                              </a:rPr>
                              <m:t> </m:t>
                            </m:r>
                            <m:r>
                              <a:rPr lang="en-US" altLang="zh-CN" sz="1400" b="1" i="1" smtClean="0">
                                <a:solidFill>
                                  <a:schemeClr val="tx1"/>
                                </a:solidFill>
                                <a:latin typeface="Cambria Math" panose="02040503050406030204" pitchFamily="18" charset="0"/>
                                <a:ea typeface="Cambria Math" panose="02040503050406030204" pitchFamily="18" charset="0"/>
                              </a:rPr>
                              <m:t>𝒎</m:t>
                            </m:r>
                          </m:e>
                          <m:sub>
                            <m:r>
                              <a:rPr lang="en-US" altLang="zh-CN" sz="1400" b="1" i="1" smtClean="0">
                                <a:solidFill>
                                  <a:schemeClr val="tx1"/>
                                </a:solidFill>
                                <a:latin typeface="Cambria Math" panose="02040503050406030204" pitchFamily="18" charset="0"/>
                                <a:ea typeface="Cambria Math" panose="02040503050406030204" pitchFamily="18" charset="0"/>
                              </a:rPr>
                              <m:t>𝟎</m:t>
                            </m:r>
                          </m:sub>
                        </m:sSub>
                      </m:e>
                    </m:d>
                  </m:oMath>
                </a14:m>
                <a:endParaRPr lang="en-US" altLang="zh-CN" sz="1400" b="1" dirty="0">
                  <a:solidFill>
                    <a:schemeClr val="tx1"/>
                  </a:solidFill>
                  <a:ea typeface="Cambria Math" panose="02040503050406030204" pitchFamily="18" charset="0"/>
                </a:endParaRPr>
              </a:p>
              <a:p>
                <a:pPr>
                  <a:lnSpc>
                    <a:spcPct val="150000"/>
                  </a:lnSpc>
                  <a:spcBef>
                    <a:spcPts val="0"/>
                  </a:spcBef>
                  <a:buFont typeface="Wingdings" pitchFamily="2" charset="2"/>
                  <a:buChar char="l"/>
                </a:pPr>
                <a14:m>
                  <m:oMath xmlns:m="http://schemas.openxmlformats.org/officeDocument/2006/math">
                    <m:sSub>
                      <m:sSubPr>
                        <m:ctrlPr>
                          <a:rPr lang="en-US" altLang="zh-CN" sz="1400" b="1" i="1">
                            <a:solidFill>
                              <a:schemeClr val="tx1"/>
                            </a:solidFill>
                            <a:latin typeface="Cambria Math" panose="02040503050406030204" pitchFamily="18" charset="0"/>
                          </a:rPr>
                        </m:ctrlPr>
                      </m:sSubPr>
                      <m:e>
                        <m:r>
                          <a:rPr lang="en-US" altLang="zh-CN" sz="1400" b="1" i="1">
                            <a:solidFill>
                              <a:schemeClr val="tx1"/>
                            </a:solidFill>
                            <a:latin typeface="Cambria Math" panose="02040503050406030204" pitchFamily="18" charset="0"/>
                          </a:rPr>
                          <m:t>𝑪</m:t>
                        </m:r>
                      </m:e>
                      <m:sub>
                        <m:r>
                          <a:rPr lang="en-US" altLang="zh-CN" sz="1400" b="1" i="1" smtClean="0">
                            <a:solidFill>
                              <a:schemeClr val="tx1"/>
                            </a:solidFill>
                            <a:latin typeface="Cambria Math" panose="02040503050406030204" pitchFamily="18" charset="0"/>
                          </a:rPr>
                          <m:t>𝟏</m:t>
                        </m:r>
                      </m:sub>
                    </m:sSub>
                    <m:r>
                      <a:rPr lang="en-US" altLang="zh-CN" sz="1400" b="1" i="1">
                        <a:solidFill>
                          <a:schemeClr val="tx1"/>
                        </a:solidFill>
                        <a:latin typeface="Cambria Math" panose="02040503050406030204" pitchFamily="18" charset="0"/>
                      </a:rPr>
                      <m:t>=</m:t>
                    </m:r>
                    <m:r>
                      <a:rPr lang="en-US" altLang="zh-CN" sz="1400" b="1" i="1">
                        <a:solidFill>
                          <a:schemeClr val="tx1"/>
                        </a:solidFill>
                        <a:latin typeface="Cambria Math" panose="02040503050406030204" pitchFamily="18" charset="0"/>
                      </a:rPr>
                      <m:t>𝑬𝒏𝒄</m:t>
                    </m:r>
                    <m:d>
                      <m:dPr>
                        <m:ctrlPr>
                          <a:rPr lang="en-US" altLang="zh-CN" sz="1400" b="1" i="1">
                            <a:solidFill>
                              <a:schemeClr val="tx1"/>
                            </a:solidFill>
                            <a:latin typeface="Cambria Math" panose="02040503050406030204" pitchFamily="18" charset="0"/>
                          </a:rPr>
                        </m:ctrlPr>
                      </m:dPr>
                      <m:e>
                        <m:sSub>
                          <m:sSubPr>
                            <m:ctrlPr>
                              <a:rPr lang="en-US" altLang="zh-CN" sz="1400" b="1" i="1">
                                <a:solidFill>
                                  <a:schemeClr val="tx1"/>
                                </a:solidFill>
                                <a:latin typeface="Cambria Math" panose="02040503050406030204" pitchFamily="18" charset="0"/>
                              </a:rPr>
                            </m:ctrlPr>
                          </m:sSubPr>
                          <m:e>
                            <m:r>
                              <a:rPr lang="en-US" altLang="zh-CN" sz="1400" b="1" i="1" smtClean="0">
                                <a:solidFill>
                                  <a:schemeClr val="tx1"/>
                                </a:solidFill>
                                <a:latin typeface="Cambria Math" panose="02040503050406030204" pitchFamily="18" charset="0"/>
                              </a:rPr>
                              <m:t>𝒌</m:t>
                            </m:r>
                          </m:e>
                          <m:sub>
                            <m:r>
                              <a:rPr lang="en-US" altLang="zh-CN" sz="1400" b="1" i="1" smtClean="0">
                                <a:solidFill>
                                  <a:schemeClr val="tx1"/>
                                </a:solidFill>
                                <a:latin typeface="Cambria Math" panose="02040503050406030204" pitchFamily="18" charset="0"/>
                              </a:rPr>
                              <m:t>𝟏</m:t>
                            </m:r>
                          </m:sub>
                        </m:sSub>
                        <m:r>
                          <a:rPr lang="en-US" altLang="zh-CN" sz="1400" b="1" i="1">
                            <a:solidFill>
                              <a:schemeClr val="tx1"/>
                            </a:solidFill>
                            <a:latin typeface="Cambria Math" panose="02040503050406030204" pitchFamily="18" charset="0"/>
                          </a:rPr>
                          <m:t>, </m:t>
                        </m:r>
                        <m:sSub>
                          <m:sSubPr>
                            <m:ctrlPr>
                              <a:rPr lang="en-US" altLang="zh-CN" sz="1400" b="1" i="1">
                                <a:solidFill>
                                  <a:schemeClr val="tx1"/>
                                </a:solidFill>
                                <a:latin typeface="Cambria Math" panose="02040503050406030204" pitchFamily="18" charset="0"/>
                                <a:ea typeface="Cambria Math" panose="02040503050406030204" pitchFamily="18" charset="0"/>
                              </a:rPr>
                            </m:ctrlPr>
                          </m:sSubPr>
                          <m:e>
                            <m:r>
                              <a:rPr lang="en-US" altLang="zh-CN" sz="1400" b="1" i="1">
                                <a:solidFill>
                                  <a:schemeClr val="tx1"/>
                                </a:solidFill>
                                <a:latin typeface="Cambria Math" panose="02040503050406030204" pitchFamily="18" charset="0"/>
                                <a:ea typeface="Cambria Math" panose="02040503050406030204" pitchFamily="18" charset="0"/>
                              </a:rPr>
                              <m:t> </m:t>
                            </m:r>
                            <m:r>
                              <a:rPr lang="en-US" altLang="zh-CN" sz="1400" b="1" i="1">
                                <a:solidFill>
                                  <a:schemeClr val="tx1"/>
                                </a:solidFill>
                                <a:latin typeface="Cambria Math" panose="02040503050406030204" pitchFamily="18" charset="0"/>
                                <a:ea typeface="Cambria Math" panose="02040503050406030204" pitchFamily="18" charset="0"/>
                              </a:rPr>
                              <m:t>𝒎</m:t>
                            </m:r>
                          </m:e>
                          <m:sub>
                            <m:r>
                              <a:rPr lang="en-US" altLang="zh-CN" sz="1400" b="1" i="1" smtClean="0">
                                <a:solidFill>
                                  <a:schemeClr val="tx1"/>
                                </a:solidFill>
                                <a:latin typeface="Cambria Math" panose="02040503050406030204" pitchFamily="18" charset="0"/>
                                <a:ea typeface="Cambria Math" panose="02040503050406030204" pitchFamily="18" charset="0"/>
                              </a:rPr>
                              <m:t>𝟏</m:t>
                            </m:r>
                          </m:sub>
                        </m:sSub>
                      </m:e>
                    </m:d>
                  </m:oMath>
                </a14:m>
                <a:endParaRPr lang="en-US" altLang="zh-CN" sz="1400" b="1" dirty="0">
                  <a:solidFill>
                    <a:schemeClr val="tx1"/>
                  </a:solidFill>
                  <a:ea typeface="Cambria Math" panose="02040503050406030204" pitchFamily="18" charset="0"/>
                </a:endParaRPr>
              </a:p>
            </p:txBody>
          </p:sp>
        </mc:Choice>
        <mc:Fallback xmlns="">
          <p:sp>
            <p:nvSpPr>
              <p:cNvPr id="21" name="内容占位符 2">
                <a:extLst>
                  <a:ext uri="{FF2B5EF4-FFF2-40B4-BE49-F238E27FC236}">
                    <a16:creationId xmlns:a16="http://schemas.microsoft.com/office/drawing/2014/main" id="{851C0FC8-7361-6242-8707-80BD58DD68BF}"/>
                  </a:ext>
                </a:extLst>
              </p:cNvPr>
              <p:cNvSpPr txBox="1">
                <a:spLocks noRot="1" noChangeAspect="1" noMove="1" noResize="1" noEditPoints="1" noAdjustHandles="1" noChangeArrowheads="1" noChangeShapeType="1" noTextEdit="1"/>
              </p:cNvSpPr>
              <p:nvPr/>
            </p:nvSpPr>
            <p:spPr>
              <a:xfrm>
                <a:off x="761971" y="4092826"/>
                <a:ext cx="2879127" cy="1778203"/>
              </a:xfrm>
              <a:prstGeom prst="rect">
                <a:avLst/>
              </a:prstGeom>
              <a:blipFill>
                <a:blip r:embed="rId10"/>
                <a:stretch>
                  <a:fillRect l="-441"/>
                </a:stretch>
              </a:blipFill>
            </p:spPr>
            <p:txBody>
              <a:bodyPr/>
              <a:lstStyle/>
              <a:p>
                <a:r>
                  <a:rPr lang="zh-CN" altLang="en-US">
                    <a:noFill/>
                  </a:rPr>
                  <a:t> </a:t>
                </a:r>
              </a:p>
            </p:txBody>
          </p:sp>
        </mc:Fallback>
      </mc:AlternateContent>
      <p:cxnSp>
        <p:nvCxnSpPr>
          <p:cNvPr id="24" name="直线箭头连接符 23">
            <a:extLst>
              <a:ext uri="{FF2B5EF4-FFF2-40B4-BE49-F238E27FC236}">
                <a16:creationId xmlns:a16="http://schemas.microsoft.com/office/drawing/2014/main" id="{F6527361-03A5-B041-A723-21554A96ABDC}"/>
              </a:ext>
            </a:extLst>
          </p:cNvPr>
          <p:cNvCxnSpPr>
            <a:cxnSpLocks/>
          </p:cNvCxnSpPr>
          <p:nvPr/>
        </p:nvCxnSpPr>
        <p:spPr>
          <a:xfrm>
            <a:off x="3599892" y="4981927"/>
            <a:ext cx="19442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内容占位符 2">
                <a:extLst>
                  <a:ext uri="{FF2B5EF4-FFF2-40B4-BE49-F238E27FC236}">
                    <a16:creationId xmlns:a16="http://schemas.microsoft.com/office/drawing/2014/main" id="{E1CB9778-35B3-454F-810D-BAA452D97159}"/>
                  </a:ext>
                </a:extLst>
              </p:cNvPr>
              <p:cNvSpPr txBox="1">
                <a:spLocks/>
              </p:cNvSpPr>
              <p:nvPr/>
            </p:nvSpPr>
            <p:spPr>
              <a:xfrm>
                <a:off x="3779912" y="4607026"/>
                <a:ext cx="1584176" cy="35349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pPr>
                <a14:m>
                  <m:oMathPara xmlns:m="http://schemas.openxmlformats.org/officeDocument/2006/math">
                    <m:oMathParaPr>
                      <m:jc m:val="centerGroup"/>
                    </m:oMathParaPr>
                    <m:oMath xmlns:m="http://schemas.openxmlformats.org/officeDocument/2006/math">
                      <m:sSub>
                        <m:sSubPr>
                          <m:ctrlPr>
                            <a:rPr lang="en-US" altLang="zh-CN" sz="1600" b="1" i="1" smtClean="0">
                              <a:solidFill>
                                <a:schemeClr val="tx1"/>
                              </a:solidFill>
                              <a:latin typeface="Cambria Math" panose="02040503050406030204" pitchFamily="18" charset="0"/>
                            </a:rPr>
                          </m:ctrlPr>
                        </m:sSubPr>
                        <m:e>
                          <m:r>
                            <a:rPr lang="en-US" altLang="zh-CN" sz="1600" b="1" i="1" smtClean="0">
                              <a:solidFill>
                                <a:schemeClr val="tx1"/>
                              </a:solidFill>
                              <a:latin typeface="Cambria Math" panose="02040503050406030204" pitchFamily="18" charset="0"/>
                            </a:rPr>
                            <m:t>𝑪</m:t>
                          </m:r>
                        </m:e>
                        <m:sub>
                          <m:r>
                            <a:rPr lang="en-US" altLang="zh-CN" sz="1600" b="1" i="1" smtClean="0">
                              <a:solidFill>
                                <a:schemeClr val="tx1"/>
                              </a:solidFill>
                              <a:latin typeface="Cambria Math" panose="02040503050406030204" pitchFamily="18" charset="0"/>
                            </a:rPr>
                            <m:t>𝒐</m:t>
                          </m:r>
                        </m:sub>
                      </m:sSub>
                      <m:r>
                        <a:rPr lang="en-US" altLang="zh-CN" sz="1600" b="1" i="1" smtClean="0">
                          <a:solidFill>
                            <a:schemeClr val="tx1"/>
                          </a:solidFill>
                          <a:latin typeface="Cambria Math" panose="02040503050406030204" pitchFamily="18" charset="0"/>
                        </a:rPr>
                        <m:t>,</m:t>
                      </m:r>
                      <m:sSub>
                        <m:sSubPr>
                          <m:ctrlPr>
                            <a:rPr lang="en-US" altLang="zh-CN" sz="1600" b="1" i="1" smtClean="0">
                              <a:solidFill>
                                <a:schemeClr val="tx1"/>
                              </a:solidFill>
                              <a:latin typeface="Cambria Math" panose="02040503050406030204" pitchFamily="18" charset="0"/>
                            </a:rPr>
                          </m:ctrlPr>
                        </m:sSubPr>
                        <m:e>
                          <m:r>
                            <a:rPr lang="en-US" altLang="zh-CN" sz="1600" b="1" i="1" smtClean="0">
                              <a:solidFill>
                                <a:schemeClr val="tx1"/>
                              </a:solidFill>
                              <a:latin typeface="Cambria Math" panose="02040503050406030204" pitchFamily="18" charset="0"/>
                            </a:rPr>
                            <m:t>𝑪</m:t>
                          </m:r>
                        </m:e>
                        <m:sub>
                          <m:r>
                            <a:rPr lang="en-US" altLang="zh-CN" sz="1600" b="1" i="1" smtClean="0">
                              <a:solidFill>
                                <a:schemeClr val="tx1"/>
                              </a:solidFill>
                              <a:latin typeface="Cambria Math" panose="02040503050406030204" pitchFamily="18" charset="0"/>
                            </a:rPr>
                            <m:t>𝟏</m:t>
                          </m:r>
                        </m:sub>
                      </m:sSub>
                    </m:oMath>
                  </m:oMathPara>
                </a14:m>
                <a:endParaRPr lang="en-US" altLang="zh-CN" sz="1600" b="1" baseline="-25000" dirty="0">
                  <a:latin typeface="+mn-lt"/>
                </a:endParaRPr>
              </a:p>
            </p:txBody>
          </p:sp>
        </mc:Choice>
        <mc:Fallback xmlns="">
          <p:sp>
            <p:nvSpPr>
              <p:cNvPr id="25" name="内容占位符 2">
                <a:extLst>
                  <a:ext uri="{FF2B5EF4-FFF2-40B4-BE49-F238E27FC236}">
                    <a16:creationId xmlns:a16="http://schemas.microsoft.com/office/drawing/2014/main" id="{E1CB9778-35B3-454F-810D-BAA452D97159}"/>
                  </a:ext>
                </a:extLst>
              </p:cNvPr>
              <p:cNvSpPr txBox="1">
                <a:spLocks noRot="1" noChangeAspect="1" noMove="1" noResize="1" noEditPoints="1" noAdjustHandles="1" noChangeArrowheads="1" noChangeShapeType="1" noTextEdit="1"/>
              </p:cNvSpPr>
              <p:nvPr/>
            </p:nvSpPr>
            <p:spPr>
              <a:xfrm>
                <a:off x="3779912" y="4607026"/>
                <a:ext cx="1584176" cy="35349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内容占位符 2">
                <a:extLst>
                  <a:ext uri="{FF2B5EF4-FFF2-40B4-BE49-F238E27FC236}">
                    <a16:creationId xmlns:a16="http://schemas.microsoft.com/office/drawing/2014/main" id="{80DF0149-4F8C-9741-9EFA-C517C01F88DF}"/>
                  </a:ext>
                </a:extLst>
              </p:cNvPr>
              <p:cNvSpPr txBox="1">
                <a:spLocks/>
              </p:cNvSpPr>
              <p:nvPr/>
            </p:nvSpPr>
            <p:spPr>
              <a:xfrm>
                <a:off x="5866150" y="4805181"/>
                <a:ext cx="2542909" cy="353492"/>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itchFamily="2" charset="2"/>
                  <a:buChar char="l"/>
                </a:pPr>
                <a14:m>
                  <m:oMath xmlns:m="http://schemas.openxmlformats.org/officeDocument/2006/math">
                    <m:sSub>
                      <m:sSubPr>
                        <m:ctrlPr>
                          <a:rPr lang="en-US" altLang="zh-CN" sz="1400" b="1" i="1" smtClean="0">
                            <a:solidFill>
                              <a:schemeClr val="tx1"/>
                            </a:solidFill>
                            <a:latin typeface="Cambria Math" panose="02040503050406030204" pitchFamily="18" charset="0"/>
                            <a:ea typeface="Cambria Math" panose="02040503050406030204" pitchFamily="18" charset="0"/>
                          </a:rPr>
                        </m:ctrlPr>
                      </m:sSubPr>
                      <m:e>
                        <m:r>
                          <a:rPr lang="en-US" altLang="zh-CN" sz="1400" b="1" i="1" smtClean="0">
                            <a:solidFill>
                              <a:schemeClr val="tx1"/>
                            </a:solidFill>
                            <a:latin typeface="Cambria Math" panose="02040503050406030204" pitchFamily="18" charset="0"/>
                            <a:ea typeface="Cambria Math" panose="02040503050406030204" pitchFamily="18" charset="0"/>
                          </a:rPr>
                          <m:t>𝒎</m:t>
                        </m:r>
                      </m:e>
                      <m:sub>
                        <m:r>
                          <a:rPr lang="en-US" altLang="zh-CN" sz="1400" b="1" i="1">
                            <a:solidFill>
                              <a:schemeClr val="tx1"/>
                            </a:solidFill>
                            <a:latin typeface="Cambria Math" panose="02040503050406030204" pitchFamily="18" charset="0"/>
                            <a:ea typeface="Cambria Math" panose="02040503050406030204" pitchFamily="18" charset="0"/>
                          </a:rPr>
                          <m:t>𝝈</m:t>
                        </m:r>
                      </m:sub>
                    </m:sSub>
                    <m:r>
                      <a:rPr lang="en-US" altLang="zh-CN" sz="1400" b="1" i="1">
                        <a:solidFill>
                          <a:schemeClr val="tx1"/>
                        </a:solidFill>
                        <a:latin typeface="Cambria Math" panose="02040503050406030204" pitchFamily="18" charset="0"/>
                        <a:ea typeface="Cambria Math" panose="02040503050406030204" pitchFamily="18" charset="0"/>
                      </a:rPr>
                      <m:t> </m:t>
                    </m:r>
                    <m:r>
                      <a:rPr lang="en-US" altLang="zh-CN" sz="1400" b="1" i="0" smtClean="0">
                        <a:solidFill>
                          <a:schemeClr val="tx1"/>
                        </a:solidFill>
                        <a:latin typeface="Cambria Math" panose="02040503050406030204" pitchFamily="18" charset="0"/>
                      </a:rPr>
                      <m:t>=</m:t>
                    </m:r>
                    <m:r>
                      <a:rPr lang="en-US" altLang="zh-CN" sz="1400" b="1" i="1" smtClean="0">
                        <a:solidFill>
                          <a:schemeClr val="tx1"/>
                        </a:solidFill>
                        <a:latin typeface="Cambria Math" panose="02040503050406030204" pitchFamily="18" charset="0"/>
                      </a:rPr>
                      <m:t>𝑫𝒆𝒄</m:t>
                    </m:r>
                    <m:d>
                      <m:dPr>
                        <m:ctrlPr>
                          <a:rPr lang="en-US" altLang="zh-CN" sz="1400" b="1" i="1" smtClean="0">
                            <a:solidFill>
                              <a:schemeClr val="tx1"/>
                            </a:solidFill>
                            <a:latin typeface="Cambria Math" panose="02040503050406030204" pitchFamily="18" charset="0"/>
                          </a:rPr>
                        </m:ctrlPr>
                      </m:dPr>
                      <m:e>
                        <m:r>
                          <a:rPr lang="en-US" altLang="zh-CN" sz="1400" b="1" i="1" smtClean="0">
                            <a:solidFill>
                              <a:schemeClr val="tx1"/>
                            </a:solidFill>
                            <a:latin typeface="Cambria Math" panose="02040503050406030204" pitchFamily="18" charset="0"/>
                          </a:rPr>
                          <m:t>𝒌</m:t>
                        </m:r>
                        <m:r>
                          <a:rPr lang="en-US" altLang="zh-CN" sz="1400" b="1" i="1" smtClean="0">
                            <a:solidFill>
                              <a:schemeClr val="tx1"/>
                            </a:solidFill>
                            <a:latin typeface="Cambria Math" panose="02040503050406030204" pitchFamily="18" charset="0"/>
                          </a:rPr>
                          <m:t>, </m:t>
                        </m:r>
                        <m:sSub>
                          <m:sSubPr>
                            <m:ctrlPr>
                              <a:rPr lang="en-US" altLang="zh-CN" sz="1400" b="1" i="1">
                                <a:solidFill>
                                  <a:schemeClr val="tx1"/>
                                </a:solidFill>
                                <a:latin typeface="Cambria Math" panose="02040503050406030204" pitchFamily="18" charset="0"/>
                                <a:ea typeface="Cambria Math" panose="02040503050406030204" pitchFamily="18" charset="0"/>
                              </a:rPr>
                            </m:ctrlPr>
                          </m:sSubPr>
                          <m:e>
                            <m:r>
                              <a:rPr lang="en-US" altLang="zh-CN" sz="1400" b="1" i="1" smtClean="0">
                                <a:solidFill>
                                  <a:schemeClr val="tx1"/>
                                </a:solidFill>
                                <a:latin typeface="Cambria Math" panose="02040503050406030204" pitchFamily="18" charset="0"/>
                                <a:ea typeface="Cambria Math" panose="02040503050406030204" pitchFamily="18" charset="0"/>
                              </a:rPr>
                              <m:t>𝑪</m:t>
                            </m:r>
                          </m:e>
                          <m:sub>
                            <m:r>
                              <a:rPr lang="en-US" altLang="zh-CN" sz="1400" b="1" i="1">
                                <a:solidFill>
                                  <a:schemeClr val="tx1"/>
                                </a:solidFill>
                                <a:latin typeface="Cambria Math" panose="02040503050406030204" pitchFamily="18" charset="0"/>
                                <a:ea typeface="Cambria Math" panose="02040503050406030204" pitchFamily="18" charset="0"/>
                              </a:rPr>
                              <m:t>𝝈</m:t>
                            </m:r>
                          </m:sub>
                        </m:sSub>
                      </m:e>
                    </m:d>
                  </m:oMath>
                </a14:m>
                <a:endParaRPr lang="en-US" altLang="zh-CN" sz="1400" b="1" dirty="0">
                  <a:solidFill>
                    <a:schemeClr val="tx1"/>
                  </a:solidFill>
                </a:endParaRPr>
              </a:p>
            </p:txBody>
          </p:sp>
        </mc:Choice>
        <mc:Fallback xmlns="">
          <p:sp>
            <p:nvSpPr>
              <p:cNvPr id="26" name="内容占位符 2">
                <a:extLst>
                  <a:ext uri="{FF2B5EF4-FFF2-40B4-BE49-F238E27FC236}">
                    <a16:creationId xmlns:a16="http://schemas.microsoft.com/office/drawing/2014/main" id="{80DF0149-4F8C-9741-9EFA-C517C01F88DF}"/>
                  </a:ext>
                </a:extLst>
              </p:cNvPr>
              <p:cNvSpPr txBox="1">
                <a:spLocks noRot="1" noChangeAspect="1" noMove="1" noResize="1" noEditPoints="1" noAdjustHandles="1" noChangeArrowheads="1" noChangeShapeType="1" noTextEdit="1"/>
              </p:cNvSpPr>
              <p:nvPr/>
            </p:nvSpPr>
            <p:spPr>
              <a:xfrm>
                <a:off x="5866150" y="4805181"/>
                <a:ext cx="2542909" cy="353492"/>
              </a:xfrm>
              <a:prstGeom prst="rect">
                <a:avLst/>
              </a:prstGeom>
              <a:blipFill>
                <a:blip r:embed="rId12"/>
                <a:stretch>
                  <a:fillRect l="-498" b="-20690"/>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138D9A18-E442-774C-85C4-C704943AC09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02594" y="1636971"/>
            <a:ext cx="720000" cy="720000"/>
          </a:xfrm>
          <a:prstGeom prst="rect">
            <a:avLst/>
          </a:prstGeom>
        </p:spPr>
      </p:pic>
      <p:pic>
        <p:nvPicPr>
          <p:cNvPr id="22" name="图片 21">
            <a:extLst>
              <a:ext uri="{FF2B5EF4-FFF2-40B4-BE49-F238E27FC236}">
                <a16:creationId xmlns:a16="http://schemas.microsoft.com/office/drawing/2014/main" id="{0D6BFA48-72F4-2C4E-8D32-663AD0D784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45080" y="1633364"/>
            <a:ext cx="720000" cy="720000"/>
          </a:xfrm>
          <a:prstGeom prst="rect">
            <a:avLst/>
          </a:prstGeom>
        </p:spPr>
      </p:pic>
      <p:sp>
        <p:nvSpPr>
          <p:cNvPr id="23" name="内容占位符 2">
            <a:extLst>
              <a:ext uri="{FF2B5EF4-FFF2-40B4-BE49-F238E27FC236}">
                <a16:creationId xmlns:a16="http://schemas.microsoft.com/office/drawing/2014/main" id="{D247ECF7-A586-7444-A8CA-08C8A0D9123A}"/>
              </a:ext>
            </a:extLst>
          </p:cNvPr>
          <p:cNvSpPr txBox="1">
            <a:spLocks/>
          </p:cNvSpPr>
          <p:nvPr/>
        </p:nvSpPr>
        <p:spPr>
          <a:xfrm>
            <a:off x="1902594" y="2230365"/>
            <a:ext cx="72000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Alice</a:t>
            </a:r>
            <a:endParaRPr kumimoji="1" lang="en" altLang="zh-CN" sz="1800" dirty="0">
              <a:latin typeface="+mn-lt"/>
            </a:endParaRPr>
          </a:p>
        </p:txBody>
      </p:sp>
      <p:sp>
        <p:nvSpPr>
          <p:cNvPr id="27" name="内容占位符 2">
            <a:extLst>
              <a:ext uri="{FF2B5EF4-FFF2-40B4-BE49-F238E27FC236}">
                <a16:creationId xmlns:a16="http://schemas.microsoft.com/office/drawing/2014/main" id="{21DBBAD0-CCD8-4249-A68B-6B8C87BFB0F9}"/>
              </a:ext>
            </a:extLst>
          </p:cNvPr>
          <p:cNvSpPr txBox="1">
            <a:spLocks/>
          </p:cNvSpPr>
          <p:nvPr/>
        </p:nvSpPr>
        <p:spPr>
          <a:xfrm>
            <a:off x="6345080" y="2215250"/>
            <a:ext cx="72008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Bob</a:t>
            </a:r>
            <a:endParaRPr kumimoji="1" lang="en" altLang="zh-CN" sz="1800" dirty="0">
              <a:latin typeface="+mn-lt"/>
            </a:endParaRPr>
          </a:p>
        </p:txBody>
      </p:sp>
    </p:spTree>
    <p:extLst>
      <p:ext uri="{BB962C8B-B14F-4D97-AF65-F5344CB8AC3E}">
        <p14:creationId xmlns:p14="http://schemas.microsoft.com/office/powerpoint/2010/main" val="48161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2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childTnLst>
                                </p:cTn>
                              </p:par>
                              <p:par>
                                <p:cTn id="28" presetID="22" presetClass="entr" presetSubtype="2"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righ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22" presetClass="entr" presetSubtype="8"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More OT Protocols</a:t>
            </a:r>
            <a:endParaRPr kumimoji="1" lang="zh-CN" altLang="en-US" sz="3200" dirty="0"/>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26</a:t>
            </a:fld>
            <a:endParaRPr lang="zh-CN" altLang="en-US"/>
          </a:p>
        </p:txBody>
      </p:sp>
      <p:sp>
        <p:nvSpPr>
          <p:cNvPr id="5" name="内容占位符 2">
            <a:extLst>
              <a:ext uri="{FF2B5EF4-FFF2-40B4-BE49-F238E27FC236}">
                <a16:creationId xmlns:a16="http://schemas.microsoft.com/office/drawing/2014/main" id="{BA7915F9-17A0-4FC2-856C-ADE87DD19BFE}"/>
              </a:ext>
            </a:extLst>
          </p:cNvPr>
          <p:cNvSpPr txBox="1">
            <a:spLocks/>
          </p:cNvSpPr>
          <p:nvPr/>
        </p:nvSpPr>
        <p:spPr>
          <a:xfrm>
            <a:off x="457200" y="1179624"/>
            <a:ext cx="8229600" cy="416451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solidFill>
                  <a:schemeClr val="tx1"/>
                </a:solidFill>
                <a:latin typeface="+mn-lt"/>
              </a:rPr>
              <a:t>Different numbers of selected messages</a:t>
            </a:r>
          </a:p>
          <a:p>
            <a:pPr lvl="1"/>
            <a:r>
              <a:rPr lang="en-US" altLang="zh-CN" sz="1800" dirty="0">
                <a:solidFill>
                  <a:schemeClr val="tx1"/>
                </a:solidFill>
                <a:latin typeface="+mn-lt"/>
              </a:rPr>
              <a:t>1-out-of-2 OT</a:t>
            </a:r>
          </a:p>
          <a:p>
            <a:pPr lvl="1"/>
            <a:r>
              <a:rPr lang="en-US" altLang="zh-CN" sz="1800" dirty="0">
                <a:solidFill>
                  <a:schemeClr val="tx1"/>
                </a:solidFill>
                <a:latin typeface="+mn-lt"/>
              </a:rPr>
              <a:t>1-out-of-n OT</a:t>
            </a:r>
          </a:p>
          <a:p>
            <a:pPr lvl="1"/>
            <a:r>
              <a:rPr lang="en-US" altLang="zh-CN" sz="1800" dirty="0">
                <a:solidFill>
                  <a:schemeClr val="tx1"/>
                </a:solidFill>
                <a:latin typeface="+mn-lt"/>
              </a:rPr>
              <a:t>k-out-of-n OT</a:t>
            </a:r>
            <a:endParaRPr lang="en-US" altLang="zh-CN" sz="2000" dirty="0">
              <a:solidFill>
                <a:schemeClr val="tx1"/>
              </a:solidFill>
              <a:latin typeface="+mn-lt"/>
            </a:endParaRPr>
          </a:p>
          <a:p>
            <a:r>
              <a:rPr lang="en-US" altLang="zh-CN" sz="2000" dirty="0">
                <a:solidFill>
                  <a:schemeClr val="tx1"/>
                </a:solidFill>
                <a:latin typeface="+mn-lt"/>
              </a:rPr>
              <a:t>Implementation method</a:t>
            </a:r>
          </a:p>
          <a:p>
            <a:pPr lvl="1"/>
            <a:r>
              <a:rPr lang="en-US" altLang="zh-CN" sz="1800" dirty="0">
                <a:solidFill>
                  <a:schemeClr val="tx1"/>
                </a:solidFill>
                <a:latin typeface="+mn-lt"/>
              </a:rPr>
              <a:t>Non-adaptive OT</a:t>
            </a:r>
          </a:p>
          <a:p>
            <a:pPr lvl="1"/>
            <a:r>
              <a:rPr lang="en-US" altLang="zh-CN" sz="1800" dirty="0">
                <a:solidFill>
                  <a:schemeClr val="tx1"/>
                </a:solidFill>
                <a:latin typeface="+mn-lt"/>
              </a:rPr>
              <a:t>Adaptive OT</a:t>
            </a:r>
          </a:p>
          <a:p>
            <a:pPr lvl="1"/>
            <a:r>
              <a:rPr lang="en-US" altLang="zh-CN" sz="1800" dirty="0">
                <a:solidFill>
                  <a:schemeClr val="tx1"/>
                </a:solidFill>
                <a:latin typeface="+mn-lt"/>
              </a:rPr>
              <a:t>Publicly Verifiable</a:t>
            </a:r>
            <a:r>
              <a:rPr lang="zh-CN" altLang="en-US" sz="1800" dirty="0">
                <a:solidFill>
                  <a:schemeClr val="tx1"/>
                </a:solidFill>
                <a:latin typeface="+mn-lt"/>
              </a:rPr>
              <a:t> </a:t>
            </a:r>
            <a:r>
              <a:rPr lang="en-US" altLang="zh-CN" sz="1800" dirty="0">
                <a:solidFill>
                  <a:schemeClr val="tx1"/>
                </a:solidFill>
                <a:latin typeface="+mn-lt"/>
              </a:rPr>
              <a:t>OT</a:t>
            </a:r>
          </a:p>
          <a:p>
            <a:pPr lvl="1"/>
            <a:r>
              <a:rPr lang="en-US" altLang="zh-CN" sz="1800" dirty="0">
                <a:solidFill>
                  <a:schemeClr val="tx1"/>
                </a:solidFill>
                <a:latin typeface="+mn-lt"/>
              </a:rPr>
              <a:t>…</a:t>
            </a:r>
            <a:endParaRPr lang="en-US" altLang="zh-CN" sz="1800" dirty="0">
              <a:solidFill>
                <a:schemeClr val="tx1"/>
              </a:solidFill>
              <a:latin typeface="+mn-lt"/>
              <a:ea typeface="DengXian" panose="02010600030101010101" pitchFamily="2" charset="-122"/>
            </a:endParaRPr>
          </a:p>
        </p:txBody>
      </p:sp>
    </p:spTree>
    <p:extLst>
      <p:ext uri="{BB962C8B-B14F-4D97-AF65-F5344CB8AC3E}">
        <p14:creationId xmlns:p14="http://schemas.microsoft.com/office/powerpoint/2010/main" val="2028060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normAutofit/>
          </a:bodyPr>
          <a:lstStyle/>
          <a:p>
            <a:r>
              <a:rPr lang="en-US" altLang="zh-CN" dirty="0"/>
              <a:t>DP</a:t>
            </a:r>
            <a:endParaRPr lang="zh-CN" altLang="en-US" dirty="0"/>
          </a:p>
        </p:txBody>
      </p:sp>
      <p:sp>
        <p:nvSpPr>
          <p:cNvPr id="7" name="文本占位符 6"/>
          <p:cNvSpPr>
            <a:spLocks noGrp="1"/>
          </p:cNvSpPr>
          <p:nvPr>
            <p:ph type="body" idx="1"/>
          </p:nvPr>
        </p:nvSpPr>
        <p:spPr/>
        <p:txBody>
          <a:bodyPr>
            <a:normAutofit/>
          </a:bodyPr>
          <a:lstStyle/>
          <a:p>
            <a:r>
              <a:rPr lang="en-US" altLang="zh-CN" dirty="0"/>
              <a:t>Differential privacy</a:t>
            </a:r>
          </a:p>
        </p:txBody>
      </p:sp>
      <p:sp>
        <p:nvSpPr>
          <p:cNvPr id="8" name="灯片编号占位符 7"/>
          <p:cNvSpPr>
            <a:spLocks noGrp="1"/>
          </p:cNvSpPr>
          <p:nvPr>
            <p:ph type="sldNum" sz="quarter" idx="12"/>
          </p:nvPr>
        </p:nvSpPr>
        <p:spPr/>
        <p:txBody>
          <a:bodyPr/>
          <a:lstStyle/>
          <a:p>
            <a:fld id="{ADE361C3-C043-4A6E-BDCE-8DA1E7D90A3B}" type="slidenum">
              <a:rPr lang="zh-CN" altLang="en-US" smtClean="0"/>
              <a:t>27</a:t>
            </a:fld>
            <a:endParaRPr lang="zh-CN" altLang="en-US"/>
          </a:p>
        </p:txBody>
      </p:sp>
    </p:spTree>
    <p:extLst>
      <p:ext uri="{BB962C8B-B14F-4D97-AF65-F5344CB8AC3E}">
        <p14:creationId xmlns:p14="http://schemas.microsoft.com/office/powerpoint/2010/main" val="2939164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Problem</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28</a:t>
            </a:fld>
            <a:endParaRPr lang="zh-CN" altLang="en-US"/>
          </a:p>
        </p:txBody>
      </p:sp>
      <p:sp>
        <p:nvSpPr>
          <p:cNvPr id="14" name="内容占位符 2">
            <a:extLst>
              <a:ext uri="{FF2B5EF4-FFF2-40B4-BE49-F238E27FC236}">
                <a16:creationId xmlns:a16="http://schemas.microsoft.com/office/drawing/2014/main" id="{D3248E59-1E5A-7C4D-83BB-ACE9B7D54888}"/>
              </a:ext>
            </a:extLst>
          </p:cNvPr>
          <p:cNvSpPr txBox="1">
            <a:spLocks/>
          </p:cNvSpPr>
          <p:nvPr/>
        </p:nvSpPr>
        <p:spPr>
          <a:xfrm>
            <a:off x="171822" y="3441860"/>
            <a:ext cx="8229600" cy="255847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t>Alice can perform queries on Bob</a:t>
            </a:r>
            <a:r>
              <a:rPr lang="en-US" altLang="zh-CN" sz="2000" dirty="0">
                <a:latin typeface="+mn-lt"/>
              </a:rPr>
              <a:t>’</a:t>
            </a:r>
            <a:r>
              <a:rPr lang="en-US" altLang="zh-CN" sz="2000" dirty="0"/>
              <a:t>s database, but cannot access a single database entry</a:t>
            </a:r>
          </a:p>
        </p:txBody>
      </p:sp>
      <p:pic>
        <p:nvPicPr>
          <p:cNvPr id="16" name="图片 15">
            <a:extLst>
              <a:ext uri="{FF2B5EF4-FFF2-40B4-BE49-F238E27FC236}">
                <a16:creationId xmlns:a16="http://schemas.microsoft.com/office/drawing/2014/main" id="{F6AB34D9-4438-734F-A586-BA30E0702FCF}"/>
              </a:ext>
            </a:extLst>
          </p:cNvPr>
          <p:cNvPicPr>
            <a:picLocks noChangeAspect="1"/>
          </p:cNvPicPr>
          <p:nvPr/>
        </p:nvPicPr>
        <p:blipFill>
          <a:blip r:embed="rId2"/>
          <a:stretch>
            <a:fillRect/>
          </a:stretch>
        </p:blipFill>
        <p:spPr>
          <a:xfrm>
            <a:off x="1686753" y="2096975"/>
            <a:ext cx="725007" cy="983938"/>
          </a:xfrm>
          <a:prstGeom prst="rect">
            <a:avLst/>
          </a:prstGeom>
        </p:spPr>
      </p:pic>
      <p:pic>
        <p:nvPicPr>
          <p:cNvPr id="17" name="图片 16">
            <a:extLst>
              <a:ext uri="{FF2B5EF4-FFF2-40B4-BE49-F238E27FC236}">
                <a16:creationId xmlns:a16="http://schemas.microsoft.com/office/drawing/2014/main" id="{A86D3997-FBF2-174F-BC32-FC6955F1AA2C}"/>
              </a:ext>
            </a:extLst>
          </p:cNvPr>
          <p:cNvPicPr>
            <a:picLocks noChangeAspect="1"/>
          </p:cNvPicPr>
          <p:nvPr/>
        </p:nvPicPr>
        <p:blipFill>
          <a:blip r:embed="rId3"/>
          <a:stretch>
            <a:fillRect/>
          </a:stretch>
        </p:blipFill>
        <p:spPr>
          <a:xfrm>
            <a:off x="5615325" y="2057140"/>
            <a:ext cx="756875" cy="1063609"/>
          </a:xfrm>
          <a:prstGeom prst="rect">
            <a:avLst/>
          </a:prstGeom>
        </p:spPr>
      </p:pic>
      <p:graphicFrame>
        <p:nvGraphicFramePr>
          <p:cNvPr id="23" name="表格 22">
            <a:extLst>
              <a:ext uri="{FF2B5EF4-FFF2-40B4-BE49-F238E27FC236}">
                <a16:creationId xmlns:a16="http://schemas.microsoft.com/office/drawing/2014/main" id="{7E6AC1AF-E637-CF42-8861-180466D1492E}"/>
              </a:ext>
            </a:extLst>
          </p:cNvPr>
          <p:cNvGraphicFramePr>
            <a:graphicFrameLocks noGrp="1"/>
          </p:cNvGraphicFramePr>
          <p:nvPr/>
        </p:nvGraphicFramePr>
        <p:xfrm>
          <a:off x="6876256" y="1374033"/>
          <a:ext cx="1996066" cy="1706880"/>
        </p:xfrm>
        <a:graphic>
          <a:graphicData uri="http://schemas.openxmlformats.org/drawingml/2006/table">
            <a:tbl>
              <a:tblPr firstRow="1" bandRow="1">
                <a:tableStyleId>{5C22544A-7EE6-4342-B048-85BDC9FD1C3A}</a:tableStyleId>
              </a:tblPr>
              <a:tblGrid>
                <a:gridCol w="998033">
                  <a:extLst>
                    <a:ext uri="{9D8B030D-6E8A-4147-A177-3AD203B41FA5}">
                      <a16:colId xmlns:a16="http://schemas.microsoft.com/office/drawing/2014/main" val="2502353561"/>
                    </a:ext>
                  </a:extLst>
                </a:gridCol>
                <a:gridCol w="998033">
                  <a:extLst>
                    <a:ext uri="{9D8B030D-6E8A-4147-A177-3AD203B41FA5}">
                      <a16:colId xmlns:a16="http://schemas.microsoft.com/office/drawing/2014/main" val="1930445365"/>
                    </a:ext>
                  </a:extLst>
                </a:gridCol>
              </a:tblGrid>
              <a:tr h="293613">
                <a:tc>
                  <a:txBody>
                    <a:bodyPr/>
                    <a:lstStyle/>
                    <a:p>
                      <a:pPr algn="ctr"/>
                      <a:r>
                        <a:rPr lang="en-US" altLang="zh-CN" sz="1600" dirty="0"/>
                        <a:t>Name</a:t>
                      </a:r>
                      <a:endParaRPr lang="zh-CN" altLang="en-US" sz="1600" dirty="0"/>
                    </a:p>
                  </a:txBody>
                  <a:tcPr/>
                </a:tc>
                <a:tc>
                  <a:txBody>
                    <a:bodyPr/>
                    <a:lstStyle/>
                    <a:p>
                      <a:pPr algn="ctr"/>
                      <a:r>
                        <a:rPr lang="en" altLang="zh-CN" sz="1800" b="0" i="0" kern="1200">
                          <a:solidFill>
                            <a:schemeClr val="lt1"/>
                          </a:solidFill>
                          <a:effectLst/>
                          <a:latin typeface="+mn-lt"/>
                          <a:ea typeface="+mn-ea"/>
                          <a:cs typeface="+mn-cs"/>
                        </a:rPr>
                        <a:t>Salary</a:t>
                      </a:r>
                      <a:endParaRPr lang="zh-CN" altLang="en-US" sz="1600" dirty="0"/>
                    </a:p>
                  </a:txBody>
                  <a:tcPr/>
                </a:tc>
                <a:extLst>
                  <a:ext uri="{0D108BD9-81ED-4DB2-BD59-A6C34878D82A}">
                    <a16:rowId xmlns:a16="http://schemas.microsoft.com/office/drawing/2014/main" val="1135486275"/>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t>Alice</a:t>
                      </a:r>
                      <a:endParaRPr lang="en-US" altLang="zh-CN" sz="1600" dirty="0"/>
                    </a:p>
                  </a:txBody>
                  <a:tcPr/>
                </a:tc>
                <a:tc>
                  <a:txBody>
                    <a:bodyPr/>
                    <a:lstStyle/>
                    <a:p>
                      <a:pPr algn="ctr"/>
                      <a:r>
                        <a:rPr lang="en-US" altLang="zh-CN" sz="1600" dirty="0"/>
                        <a:t>100</a:t>
                      </a:r>
                      <a:endParaRPr lang="zh-CN" altLang="en-US" sz="1600" dirty="0"/>
                    </a:p>
                  </a:txBody>
                  <a:tcPr/>
                </a:tc>
                <a:extLst>
                  <a:ext uri="{0D108BD9-81ED-4DB2-BD59-A6C34878D82A}">
                    <a16:rowId xmlns:a16="http://schemas.microsoft.com/office/drawing/2014/main" val="2243664522"/>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Bob</a:t>
                      </a:r>
                      <a:endParaRPr lang="zh-CN" altLang="en-US" sz="1600" baseline="30000" dirty="0"/>
                    </a:p>
                  </a:txBody>
                  <a:tcPr/>
                </a:tc>
                <a:tc>
                  <a:txBody>
                    <a:bodyPr/>
                    <a:lstStyle/>
                    <a:p>
                      <a:pPr algn="ctr"/>
                      <a:r>
                        <a:rPr lang="en-US" altLang="zh-CN" sz="1600" dirty="0"/>
                        <a:t>80</a:t>
                      </a:r>
                      <a:endParaRPr lang="zh-CN" altLang="en-US" sz="1600" dirty="0"/>
                    </a:p>
                  </a:txBody>
                  <a:tcPr/>
                </a:tc>
                <a:extLst>
                  <a:ext uri="{0D108BD9-81ED-4DB2-BD59-A6C34878D82A}">
                    <a16:rowId xmlns:a16="http://schemas.microsoft.com/office/drawing/2014/main" val="2050628708"/>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baseline="0"/>
                        <a:t>Brown</a:t>
                      </a:r>
                      <a:endParaRPr lang="zh-CN" altLang="en-US" sz="1600" baseline="0" dirty="0"/>
                    </a:p>
                  </a:txBody>
                  <a:tcPr/>
                </a:tc>
                <a:tc>
                  <a:txBody>
                    <a:bodyPr/>
                    <a:lstStyle/>
                    <a:p>
                      <a:pPr algn="ctr"/>
                      <a:r>
                        <a:rPr lang="en-US" altLang="zh-CN" sz="1600" dirty="0"/>
                        <a:t>200</a:t>
                      </a:r>
                      <a:endParaRPr lang="zh-CN" altLang="en-US" sz="1600" dirty="0"/>
                    </a:p>
                  </a:txBody>
                  <a:tcPr/>
                </a:tc>
                <a:extLst>
                  <a:ext uri="{0D108BD9-81ED-4DB2-BD59-A6C34878D82A}">
                    <a16:rowId xmlns:a16="http://schemas.microsoft.com/office/drawing/2014/main" val="321156974"/>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a:t>Tom</a:t>
                      </a:r>
                      <a:endParaRPr lang="zh-CN" altLang="en-US" sz="1600" baseline="0" dirty="0"/>
                    </a:p>
                  </a:txBody>
                  <a:tcPr/>
                </a:tc>
                <a:tc>
                  <a:txBody>
                    <a:bodyPr/>
                    <a:lstStyle/>
                    <a:p>
                      <a:pPr algn="ctr"/>
                      <a:r>
                        <a:rPr lang="en-US" altLang="zh-CN" sz="1600" dirty="0"/>
                        <a:t>120</a:t>
                      </a:r>
                      <a:endParaRPr lang="zh-CN" altLang="en-US" sz="1600" dirty="0"/>
                    </a:p>
                  </a:txBody>
                  <a:tcPr/>
                </a:tc>
                <a:extLst>
                  <a:ext uri="{0D108BD9-81ED-4DB2-BD59-A6C34878D82A}">
                    <a16:rowId xmlns:a16="http://schemas.microsoft.com/office/drawing/2014/main" val="1274960547"/>
                  </a:ext>
                </a:extLst>
              </a:tr>
            </a:tbl>
          </a:graphicData>
        </a:graphic>
      </p:graphicFrame>
      <p:cxnSp>
        <p:nvCxnSpPr>
          <p:cNvPr id="24" name="直线箭头连接符 23">
            <a:extLst>
              <a:ext uri="{FF2B5EF4-FFF2-40B4-BE49-F238E27FC236}">
                <a16:creationId xmlns:a16="http://schemas.microsoft.com/office/drawing/2014/main" id="{8113D2FE-6ADE-E04A-984F-EBFE376FD649}"/>
              </a:ext>
            </a:extLst>
          </p:cNvPr>
          <p:cNvCxnSpPr>
            <a:cxnSpLocks/>
          </p:cNvCxnSpPr>
          <p:nvPr/>
        </p:nvCxnSpPr>
        <p:spPr>
          <a:xfrm>
            <a:off x="2577409" y="2270274"/>
            <a:ext cx="29306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19">
            <a:extLst>
              <a:ext uri="{FF2B5EF4-FFF2-40B4-BE49-F238E27FC236}">
                <a16:creationId xmlns:a16="http://schemas.microsoft.com/office/drawing/2014/main" id="{7872062B-D282-974B-8780-B237197EAAFC}"/>
              </a:ext>
            </a:extLst>
          </p:cNvPr>
          <p:cNvSpPr/>
          <p:nvPr/>
        </p:nvSpPr>
        <p:spPr>
          <a:xfrm>
            <a:off x="2577409" y="1921396"/>
            <a:ext cx="2930695" cy="348878"/>
          </a:xfrm>
          <a:prstGeom prst="rect">
            <a:avLst/>
          </a:prstGeom>
        </p:spPr>
        <p:txBody>
          <a:bodyPr wrap="square">
            <a:spAutoFit/>
          </a:bodyPr>
          <a:lstStyle/>
          <a:p>
            <a:pPr algn="ctr"/>
            <a:r>
              <a:rPr lang="en-US" altLang="zh-CN" sz="1667" dirty="0">
                <a:latin typeface="Candara"/>
                <a:cs typeface="Candara"/>
              </a:rPr>
              <a:t>SUM(Salary)</a:t>
            </a:r>
            <a:endParaRPr lang="en-US" altLang="zh-CN" sz="1500" dirty="0">
              <a:latin typeface="Candara"/>
              <a:cs typeface="Candara"/>
            </a:endParaRPr>
          </a:p>
        </p:txBody>
      </p:sp>
      <p:cxnSp>
        <p:nvCxnSpPr>
          <p:cNvPr id="26" name="直线箭头连接符 25">
            <a:extLst>
              <a:ext uri="{FF2B5EF4-FFF2-40B4-BE49-F238E27FC236}">
                <a16:creationId xmlns:a16="http://schemas.microsoft.com/office/drawing/2014/main" id="{0E75C351-A8BC-4E43-B4F4-B15FA0CD9488}"/>
              </a:ext>
            </a:extLst>
          </p:cNvPr>
          <p:cNvCxnSpPr>
            <a:cxnSpLocks/>
          </p:cNvCxnSpPr>
          <p:nvPr/>
        </p:nvCxnSpPr>
        <p:spPr>
          <a:xfrm>
            <a:off x="2577409" y="2765824"/>
            <a:ext cx="293069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Rectangle 19">
            <a:extLst>
              <a:ext uri="{FF2B5EF4-FFF2-40B4-BE49-F238E27FC236}">
                <a16:creationId xmlns:a16="http://schemas.microsoft.com/office/drawing/2014/main" id="{83B048AC-911A-0545-9094-0896F0D0D9A5}"/>
              </a:ext>
            </a:extLst>
          </p:cNvPr>
          <p:cNvSpPr/>
          <p:nvPr/>
        </p:nvSpPr>
        <p:spPr>
          <a:xfrm>
            <a:off x="2577409" y="2416946"/>
            <a:ext cx="2930695" cy="348878"/>
          </a:xfrm>
          <a:prstGeom prst="rect">
            <a:avLst/>
          </a:prstGeom>
        </p:spPr>
        <p:txBody>
          <a:bodyPr wrap="square">
            <a:spAutoFit/>
          </a:bodyPr>
          <a:lstStyle/>
          <a:p>
            <a:pPr algn="ctr"/>
            <a:r>
              <a:rPr lang="en-US" altLang="zh-CN" sz="1667" dirty="0">
                <a:latin typeface="Candara"/>
                <a:cs typeface="Candara"/>
              </a:rPr>
              <a:t>500</a:t>
            </a:r>
            <a:endParaRPr lang="en-US" altLang="zh-CN" sz="1500" dirty="0">
              <a:latin typeface="Candara"/>
              <a:cs typeface="Candara"/>
            </a:endParaRPr>
          </a:p>
        </p:txBody>
      </p:sp>
    </p:spTree>
    <p:extLst>
      <p:ext uri="{BB962C8B-B14F-4D97-AF65-F5344CB8AC3E}">
        <p14:creationId xmlns:p14="http://schemas.microsoft.com/office/powerpoint/2010/main" val="102993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right)">
                                      <p:cBhvr>
                                        <p:cTn id="14" dur="500"/>
                                        <p:tgtEl>
                                          <p:spTgt spid="2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Problem</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29</a:t>
            </a:fld>
            <a:endParaRPr lang="zh-CN" altLang="en-US"/>
          </a:p>
        </p:txBody>
      </p:sp>
      <p:sp>
        <p:nvSpPr>
          <p:cNvPr id="14" name="内容占位符 2">
            <a:extLst>
              <a:ext uri="{FF2B5EF4-FFF2-40B4-BE49-F238E27FC236}">
                <a16:creationId xmlns:a16="http://schemas.microsoft.com/office/drawing/2014/main" id="{D3248E59-1E5A-7C4D-83BB-ACE9B7D54888}"/>
              </a:ext>
            </a:extLst>
          </p:cNvPr>
          <p:cNvSpPr txBox="1">
            <a:spLocks/>
          </p:cNvSpPr>
          <p:nvPr/>
        </p:nvSpPr>
        <p:spPr>
          <a:xfrm>
            <a:off x="171822" y="3441860"/>
            <a:ext cx="8229600" cy="255847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t>Alice can perform queries on Bob</a:t>
            </a:r>
            <a:r>
              <a:rPr lang="en-US" altLang="zh-CN" sz="2000" dirty="0">
                <a:latin typeface="+mn-lt"/>
              </a:rPr>
              <a:t>’</a:t>
            </a:r>
            <a:r>
              <a:rPr lang="en-US" altLang="zh-CN" sz="2000" dirty="0"/>
              <a:t>s database, but cannot access a single database entry</a:t>
            </a:r>
          </a:p>
          <a:p>
            <a:pPr lvl="1"/>
            <a:r>
              <a:rPr lang="en-US" altLang="zh-CN" sz="1800" dirty="0"/>
              <a:t>Naïve method: reject Alice to access single entry</a:t>
            </a:r>
          </a:p>
        </p:txBody>
      </p:sp>
      <p:pic>
        <p:nvPicPr>
          <p:cNvPr id="16" name="图片 15">
            <a:extLst>
              <a:ext uri="{FF2B5EF4-FFF2-40B4-BE49-F238E27FC236}">
                <a16:creationId xmlns:a16="http://schemas.microsoft.com/office/drawing/2014/main" id="{F6AB34D9-4438-734F-A586-BA30E0702FCF}"/>
              </a:ext>
            </a:extLst>
          </p:cNvPr>
          <p:cNvPicPr>
            <a:picLocks noChangeAspect="1"/>
          </p:cNvPicPr>
          <p:nvPr/>
        </p:nvPicPr>
        <p:blipFill>
          <a:blip r:embed="rId2"/>
          <a:stretch>
            <a:fillRect/>
          </a:stretch>
        </p:blipFill>
        <p:spPr>
          <a:xfrm>
            <a:off x="1686753" y="2096975"/>
            <a:ext cx="725007" cy="983938"/>
          </a:xfrm>
          <a:prstGeom prst="rect">
            <a:avLst/>
          </a:prstGeom>
        </p:spPr>
      </p:pic>
      <p:pic>
        <p:nvPicPr>
          <p:cNvPr id="17" name="图片 16">
            <a:extLst>
              <a:ext uri="{FF2B5EF4-FFF2-40B4-BE49-F238E27FC236}">
                <a16:creationId xmlns:a16="http://schemas.microsoft.com/office/drawing/2014/main" id="{A86D3997-FBF2-174F-BC32-FC6955F1AA2C}"/>
              </a:ext>
            </a:extLst>
          </p:cNvPr>
          <p:cNvPicPr>
            <a:picLocks noChangeAspect="1"/>
          </p:cNvPicPr>
          <p:nvPr/>
        </p:nvPicPr>
        <p:blipFill>
          <a:blip r:embed="rId3"/>
          <a:stretch>
            <a:fillRect/>
          </a:stretch>
        </p:blipFill>
        <p:spPr>
          <a:xfrm>
            <a:off x="5615325" y="2057140"/>
            <a:ext cx="756875" cy="1063609"/>
          </a:xfrm>
          <a:prstGeom prst="rect">
            <a:avLst/>
          </a:prstGeom>
        </p:spPr>
      </p:pic>
      <p:graphicFrame>
        <p:nvGraphicFramePr>
          <p:cNvPr id="23" name="表格 22">
            <a:extLst>
              <a:ext uri="{FF2B5EF4-FFF2-40B4-BE49-F238E27FC236}">
                <a16:creationId xmlns:a16="http://schemas.microsoft.com/office/drawing/2014/main" id="{7E6AC1AF-E637-CF42-8861-180466D1492E}"/>
              </a:ext>
            </a:extLst>
          </p:cNvPr>
          <p:cNvGraphicFramePr>
            <a:graphicFrameLocks noGrp="1"/>
          </p:cNvGraphicFramePr>
          <p:nvPr/>
        </p:nvGraphicFramePr>
        <p:xfrm>
          <a:off x="6876256" y="1374033"/>
          <a:ext cx="1996066" cy="1706880"/>
        </p:xfrm>
        <a:graphic>
          <a:graphicData uri="http://schemas.openxmlformats.org/drawingml/2006/table">
            <a:tbl>
              <a:tblPr firstRow="1" bandRow="1">
                <a:tableStyleId>{5C22544A-7EE6-4342-B048-85BDC9FD1C3A}</a:tableStyleId>
              </a:tblPr>
              <a:tblGrid>
                <a:gridCol w="998033">
                  <a:extLst>
                    <a:ext uri="{9D8B030D-6E8A-4147-A177-3AD203B41FA5}">
                      <a16:colId xmlns:a16="http://schemas.microsoft.com/office/drawing/2014/main" val="2502353561"/>
                    </a:ext>
                  </a:extLst>
                </a:gridCol>
                <a:gridCol w="998033">
                  <a:extLst>
                    <a:ext uri="{9D8B030D-6E8A-4147-A177-3AD203B41FA5}">
                      <a16:colId xmlns:a16="http://schemas.microsoft.com/office/drawing/2014/main" val="1930445365"/>
                    </a:ext>
                  </a:extLst>
                </a:gridCol>
              </a:tblGrid>
              <a:tr h="293613">
                <a:tc>
                  <a:txBody>
                    <a:bodyPr/>
                    <a:lstStyle/>
                    <a:p>
                      <a:pPr algn="ctr"/>
                      <a:r>
                        <a:rPr lang="en-US" altLang="zh-CN" sz="1600" dirty="0"/>
                        <a:t>Name</a:t>
                      </a:r>
                      <a:endParaRPr lang="zh-CN" altLang="en-US" sz="1600" dirty="0"/>
                    </a:p>
                  </a:txBody>
                  <a:tcPr/>
                </a:tc>
                <a:tc>
                  <a:txBody>
                    <a:bodyPr/>
                    <a:lstStyle/>
                    <a:p>
                      <a:pPr algn="ctr"/>
                      <a:r>
                        <a:rPr lang="en" altLang="zh-CN" sz="1800" b="0" i="0" kern="1200">
                          <a:solidFill>
                            <a:schemeClr val="lt1"/>
                          </a:solidFill>
                          <a:effectLst/>
                          <a:latin typeface="+mn-lt"/>
                          <a:ea typeface="+mn-ea"/>
                          <a:cs typeface="+mn-cs"/>
                        </a:rPr>
                        <a:t>Salary</a:t>
                      </a:r>
                      <a:endParaRPr lang="zh-CN" altLang="en-US" sz="1600" dirty="0"/>
                    </a:p>
                  </a:txBody>
                  <a:tcPr/>
                </a:tc>
                <a:extLst>
                  <a:ext uri="{0D108BD9-81ED-4DB2-BD59-A6C34878D82A}">
                    <a16:rowId xmlns:a16="http://schemas.microsoft.com/office/drawing/2014/main" val="1135486275"/>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t>Alice</a:t>
                      </a:r>
                      <a:endParaRPr lang="en-US" altLang="zh-CN" sz="1600" dirty="0"/>
                    </a:p>
                  </a:txBody>
                  <a:tcPr/>
                </a:tc>
                <a:tc>
                  <a:txBody>
                    <a:bodyPr/>
                    <a:lstStyle/>
                    <a:p>
                      <a:pPr algn="ctr"/>
                      <a:r>
                        <a:rPr lang="en-US" altLang="zh-CN" sz="1600" dirty="0"/>
                        <a:t>100</a:t>
                      </a:r>
                      <a:endParaRPr lang="zh-CN" altLang="en-US" sz="1600" dirty="0"/>
                    </a:p>
                  </a:txBody>
                  <a:tcPr/>
                </a:tc>
                <a:extLst>
                  <a:ext uri="{0D108BD9-81ED-4DB2-BD59-A6C34878D82A}">
                    <a16:rowId xmlns:a16="http://schemas.microsoft.com/office/drawing/2014/main" val="2243664522"/>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Bob</a:t>
                      </a:r>
                      <a:endParaRPr lang="zh-CN" altLang="en-US" sz="1600" baseline="30000" dirty="0"/>
                    </a:p>
                  </a:txBody>
                  <a:tcPr/>
                </a:tc>
                <a:tc>
                  <a:txBody>
                    <a:bodyPr/>
                    <a:lstStyle/>
                    <a:p>
                      <a:pPr algn="ctr"/>
                      <a:r>
                        <a:rPr lang="en-US" altLang="zh-CN" sz="1600" dirty="0"/>
                        <a:t>80</a:t>
                      </a:r>
                      <a:endParaRPr lang="zh-CN" altLang="en-US" sz="1600" dirty="0"/>
                    </a:p>
                  </a:txBody>
                  <a:tcPr/>
                </a:tc>
                <a:extLst>
                  <a:ext uri="{0D108BD9-81ED-4DB2-BD59-A6C34878D82A}">
                    <a16:rowId xmlns:a16="http://schemas.microsoft.com/office/drawing/2014/main" val="2050628708"/>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baseline="0"/>
                        <a:t>Brown</a:t>
                      </a:r>
                      <a:endParaRPr lang="zh-CN" altLang="en-US" sz="1600" baseline="0" dirty="0"/>
                    </a:p>
                  </a:txBody>
                  <a:tcPr/>
                </a:tc>
                <a:tc>
                  <a:txBody>
                    <a:bodyPr/>
                    <a:lstStyle/>
                    <a:p>
                      <a:pPr algn="ctr"/>
                      <a:r>
                        <a:rPr lang="en-US" altLang="zh-CN" sz="1600" dirty="0"/>
                        <a:t>200</a:t>
                      </a:r>
                      <a:endParaRPr lang="zh-CN" altLang="en-US" sz="1600" dirty="0"/>
                    </a:p>
                  </a:txBody>
                  <a:tcPr/>
                </a:tc>
                <a:extLst>
                  <a:ext uri="{0D108BD9-81ED-4DB2-BD59-A6C34878D82A}">
                    <a16:rowId xmlns:a16="http://schemas.microsoft.com/office/drawing/2014/main" val="321156974"/>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a:t>Tom</a:t>
                      </a:r>
                      <a:endParaRPr lang="zh-CN" altLang="en-US" sz="1600" baseline="0" dirty="0"/>
                    </a:p>
                  </a:txBody>
                  <a:tcPr/>
                </a:tc>
                <a:tc>
                  <a:txBody>
                    <a:bodyPr/>
                    <a:lstStyle/>
                    <a:p>
                      <a:pPr algn="ctr"/>
                      <a:r>
                        <a:rPr lang="en-US" altLang="zh-CN" sz="1600" dirty="0"/>
                        <a:t>120</a:t>
                      </a:r>
                      <a:endParaRPr lang="zh-CN" altLang="en-US" sz="1600" dirty="0"/>
                    </a:p>
                  </a:txBody>
                  <a:tcPr/>
                </a:tc>
                <a:extLst>
                  <a:ext uri="{0D108BD9-81ED-4DB2-BD59-A6C34878D82A}">
                    <a16:rowId xmlns:a16="http://schemas.microsoft.com/office/drawing/2014/main" val="1274960547"/>
                  </a:ext>
                </a:extLst>
              </a:tr>
            </a:tbl>
          </a:graphicData>
        </a:graphic>
      </p:graphicFrame>
      <p:cxnSp>
        <p:nvCxnSpPr>
          <p:cNvPr id="24" name="直线箭头连接符 23">
            <a:extLst>
              <a:ext uri="{FF2B5EF4-FFF2-40B4-BE49-F238E27FC236}">
                <a16:creationId xmlns:a16="http://schemas.microsoft.com/office/drawing/2014/main" id="{8113D2FE-6ADE-E04A-984F-EBFE376FD649}"/>
              </a:ext>
            </a:extLst>
          </p:cNvPr>
          <p:cNvCxnSpPr>
            <a:cxnSpLocks/>
          </p:cNvCxnSpPr>
          <p:nvPr/>
        </p:nvCxnSpPr>
        <p:spPr>
          <a:xfrm>
            <a:off x="2577409" y="2270274"/>
            <a:ext cx="29306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19">
            <a:extLst>
              <a:ext uri="{FF2B5EF4-FFF2-40B4-BE49-F238E27FC236}">
                <a16:creationId xmlns:a16="http://schemas.microsoft.com/office/drawing/2014/main" id="{7872062B-D282-974B-8780-B237197EAAFC}"/>
              </a:ext>
            </a:extLst>
          </p:cNvPr>
          <p:cNvSpPr/>
          <p:nvPr/>
        </p:nvSpPr>
        <p:spPr>
          <a:xfrm>
            <a:off x="2206552" y="1909536"/>
            <a:ext cx="3672407" cy="348878"/>
          </a:xfrm>
          <a:prstGeom prst="rect">
            <a:avLst/>
          </a:prstGeom>
        </p:spPr>
        <p:txBody>
          <a:bodyPr wrap="square">
            <a:spAutoFit/>
          </a:bodyPr>
          <a:lstStyle/>
          <a:p>
            <a:pPr algn="ctr"/>
            <a:r>
              <a:rPr lang="en-US" altLang="zh-CN" sz="1667" dirty="0">
                <a:latin typeface="Candara"/>
                <a:cs typeface="Candara"/>
              </a:rPr>
              <a:t>SUM(Salary) where Name == </a:t>
            </a:r>
            <a:r>
              <a:rPr lang="zh-CN" altLang="en-US" sz="1667" dirty="0">
                <a:latin typeface="Candara"/>
                <a:cs typeface="Candara"/>
              </a:rPr>
              <a:t>“</a:t>
            </a:r>
            <a:r>
              <a:rPr lang="en-US" altLang="zh-CN" sz="1667" dirty="0">
                <a:latin typeface="Candara"/>
                <a:cs typeface="Candara"/>
              </a:rPr>
              <a:t>Tom”</a:t>
            </a:r>
            <a:endParaRPr lang="en-US" altLang="zh-CN" sz="1500" dirty="0">
              <a:latin typeface="Candara"/>
              <a:cs typeface="Candara"/>
            </a:endParaRPr>
          </a:p>
        </p:txBody>
      </p:sp>
      <p:cxnSp>
        <p:nvCxnSpPr>
          <p:cNvPr id="26" name="直线箭头连接符 25">
            <a:extLst>
              <a:ext uri="{FF2B5EF4-FFF2-40B4-BE49-F238E27FC236}">
                <a16:creationId xmlns:a16="http://schemas.microsoft.com/office/drawing/2014/main" id="{0E75C351-A8BC-4E43-B4F4-B15FA0CD9488}"/>
              </a:ext>
            </a:extLst>
          </p:cNvPr>
          <p:cNvCxnSpPr>
            <a:cxnSpLocks/>
          </p:cNvCxnSpPr>
          <p:nvPr/>
        </p:nvCxnSpPr>
        <p:spPr>
          <a:xfrm>
            <a:off x="2577409" y="2765824"/>
            <a:ext cx="293069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Rectangle 19">
            <a:extLst>
              <a:ext uri="{FF2B5EF4-FFF2-40B4-BE49-F238E27FC236}">
                <a16:creationId xmlns:a16="http://schemas.microsoft.com/office/drawing/2014/main" id="{83B048AC-911A-0545-9094-0896F0D0D9A5}"/>
              </a:ext>
            </a:extLst>
          </p:cNvPr>
          <p:cNvSpPr/>
          <p:nvPr/>
        </p:nvSpPr>
        <p:spPr>
          <a:xfrm>
            <a:off x="2577409" y="2416946"/>
            <a:ext cx="2930695" cy="348878"/>
          </a:xfrm>
          <a:prstGeom prst="rect">
            <a:avLst/>
          </a:prstGeom>
        </p:spPr>
        <p:txBody>
          <a:bodyPr wrap="square">
            <a:spAutoFit/>
          </a:bodyPr>
          <a:lstStyle/>
          <a:p>
            <a:pPr algn="ctr"/>
            <a:r>
              <a:rPr lang="en-US" altLang="zh-CN" sz="1667" dirty="0">
                <a:latin typeface="Candara"/>
                <a:cs typeface="Candara"/>
              </a:rPr>
              <a:t>Reject</a:t>
            </a:r>
            <a:endParaRPr lang="en-US" altLang="zh-CN" sz="1500" dirty="0">
              <a:latin typeface="Candara"/>
              <a:cs typeface="Candara"/>
            </a:endParaRPr>
          </a:p>
        </p:txBody>
      </p:sp>
    </p:spTree>
    <p:extLst>
      <p:ext uri="{BB962C8B-B14F-4D97-AF65-F5344CB8AC3E}">
        <p14:creationId xmlns:p14="http://schemas.microsoft.com/office/powerpoint/2010/main" val="97457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right)">
                                      <p:cBhvr>
                                        <p:cTn id="14" dur="500"/>
                                        <p:tgtEl>
                                          <p:spTgt spid="2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079612" y="1181366"/>
            <a:ext cx="6984776" cy="4380556"/>
          </a:xfrm>
          <a:prstGeom prst="rect">
            <a:avLst/>
          </a:prstGeom>
        </p:spPr>
      </p:pic>
      <p:sp>
        <p:nvSpPr>
          <p:cNvPr id="7" name="标题 1"/>
          <p:cNvSpPr>
            <a:spLocks noGrp="1"/>
          </p:cNvSpPr>
          <p:nvPr>
            <p:ph type="title"/>
          </p:nvPr>
        </p:nvSpPr>
        <p:spPr>
          <a:xfrm>
            <a:off x="457200" y="228866"/>
            <a:ext cx="8229600" cy="952500"/>
          </a:xfrm>
        </p:spPr>
        <p:txBody>
          <a:bodyPr/>
          <a:lstStyle/>
          <a:p>
            <a:r>
              <a:rPr kumimoji="1" lang="en-US" altLang="zh-CN" dirty="0"/>
              <a:t>Encryption</a:t>
            </a:r>
            <a:r>
              <a:rPr kumimoji="1" lang="zh-CN" altLang="en-US" dirty="0"/>
              <a:t> </a:t>
            </a:r>
            <a:r>
              <a:rPr kumimoji="1" lang="en-US" altLang="zh-CN" dirty="0"/>
              <a:t>Properties</a:t>
            </a:r>
            <a:endParaRPr kumimoji="1" lang="zh-CN" altLang="en-US" dirty="0"/>
          </a:p>
        </p:txBody>
      </p:sp>
      <p:cxnSp>
        <p:nvCxnSpPr>
          <p:cNvPr id="3" name="直线连接符 2">
            <a:extLst>
              <a:ext uri="{FF2B5EF4-FFF2-40B4-BE49-F238E27FC236}">
                <a16:creationId xmlns:a16="http://schemas.microsoft.com/office/drawing/2014/main" id="{3E98B346-3D52-8644-BFC8-588E810A3ADF}"/>
              </a:ext>
            </a:extLst>
          </p:cNvPr>
          <p:cNvCxnSpPr/>
          <p:nvPr/>
        </p:nvCxnSpPr>
        <p:spPr>
          <a:xfrm>
            <a:off x="179512" y="3433564"/>
            <a:ext cx="878497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169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Problem</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30</a:t>
            </a:fld>
            <a:endParaRPr lang="zh-CN" altLang="en-US"/>
          </a:p>
        </p:txBody>
      </p:sp>
      <p:sp>
        <p:nvSpPr>
          <p:cNvPr id="14" name="内容占位符 2">
            <a:extLst>
              <a:ext uri="{FF2B5EF4-FFF2-40B4-BE49-F238E27FC236}">
                <a16:creationId xmlns:a16="http://schemas.microsoft.com/office/drawing/2014/main" id="{D3248E59-1E5A-7C4D-83BB-ACE9B7D54888}"/>
              </a:ext>
            </a:extLst>
          </p:cNvPr>
          <p:cNvSpPr txBox="1">
            <a:spLocks/>
          </p:cNvSpPr>
          <p:nvPr/>
        </p:nvSpPr>
        <p:spPr>
          <a:xfrm>
            <a:off x="171822" y="3441860"/>
            <a:ext cx="8229600" cy="255847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t>Alice can perform queries on Bob</a:t>
            </a:r>
            <a:r>
              <a:rPr lang="en-US" altLang="zh-CN" sz="2000" dirty="0">
                <a:latin typeface="+mn-lt"/>
              </a:rPr>
              <a:t>’</a:t>
            </a:r>
            <a:r>
              <a:rPr lang="en-US" altLang="zh-CN" sz="2000" dirty="0"/>
              <a:t>s database, but cannot access a single database entry</a:t>
            </a:r>
          </a:p>
          <a:p>
            <a:pPr lvl="1"/>
            <a:r>
              <a:rPr lang="en-US" altLang="zh-CN" sz="1800" dirty="0"/>
              <a:t>Naïve method: reject Alice to access single entry</a:t>
            </a:r>
          </a:p>
        </p:txBody>
      </p:sp>
      <p:pic>
        <p:nvPicPr>
          <p:cNvPr id="16" name="图片 15">
            <a:extLst>
              <a:ext uri="{FF2B5EF4-FFF2-40B4-BE49-F238E27FC236}">
                <a16:creationId xmlns:a16="http://schemas.microsoft.com/office/drawing/2014/main" id="{F6AB34D9-4438-734F-A586-BA30E0702FCF}"/>
              </a:ext>
            </a:extLst>
          </p:cNvPr>
          <p:cNvPicPr>
            <a:picLocks noChangeAspect="1"/>
          </p:cNvPicPr>
          <p:nvPr/>
        </p:nvPicPr>
        <p:blipFill>
          <a:blip r:embed="rId3"/>
          <a:stretch>
            <a:fillRect/>
          </a:stretch>
        </p:blipFill>
        <p:spPr>
          <a:xfrm>
            <a:off x="1686753" y="2096975"/>
            <a:ext cx="725007" cy="983938"/>
          </a:xfrm>
          <a:prstGeom prst="rect">
            <a:avLst/>
          </a:prstGeom>
        </p:spPr>
      </p:pic>
      <p:pic>
        <p:nvPicPr>
          <p:cNvPr id="17" name="图片 16">
            <a:extLst>
              <a:ext uri="{FF2B5EF4-FFF2-40B4-BE49-F238E27FC236}">
                <a16:creationId xmlns:a16="http://schemas.microsoft.com/office/drawing/2014/main" id="{A86D3997-FBF2-174F-BC32-FC6955F1AA2C}"/>
              </a:ext>
            </a:extLst>
          </p:cNvPr>
          <p:cNvPicPr>
            <a:picLocks noChangeAspect="1"/>
          </p:cNvPicPr>
          <p:nvPr/>
        </p:nvPicPr>
        <p:blipFill>
          <a:blip r:embed="rId4"/>
          <a:stretch>
            <a:fillRect/>
          </a:stretch>
        </p:blipFill>
        <p:spPr>
          <a:xfrm>
            <a:off x="5615325" y="2057140"/>
            <a:ext cx="756875" cy="1063609"/>
          </a:xfrm>
          <a:prstGeom prst="rect">
            <a:avLst/>
          </a:prstGeom>
        </p:spPr>
      </p:pic>
      <p:graphicFrame>
        <p:nvGraphicFramePr>
          <p:cNvPr id="23" name="表格 22">
            <a:extLst>
              <a:ext uri="{FF2B5EF4-FFF2-40B4-BE49-F238E27FC236}">
                <a16:creationId xmlns:a16="http://schemas.microsoft.com/office/drawing/2014/main" id="{7E6AC1AF-E637-CF42-8861-180466D1492E}"/>
              </a:ext>
            </a:extLst>
          </p:cNvPr>
          <p:cNvGraphicFramePr>
            <a:graphicFrameLocks noGrp="1"/>
          </p:cNvGraphicFramePr>
          <p:nvPr/>
        </p:nvGraphicFramePr>
        <p:xfrm>
          <a:off x="6876256" y="1374033"/>
          <a:ext cx="1996066" cy="1706880"/>
        </p:xfrm>
        <a:graphic>
          <a:graphicData uri="http://schemas.openxmlformats.org/drawingml/2006/table">
            <a:tbl>
              <a:tblPr firstRow="1" bandRow="1">
                <a:tableStyleId>{5C22544A-7EE6-4342-B048-85BDC9FD1C3A}</a:tableStyleId>
              </a:tblPr>
              <a:tblGrid>
                <a:gridCol w="998033">
                  <a:extLst>
                    <a:ext uri="{9D8B030D-6E8A-4147-A177-3AD203B41FA5}">
                      <a16:colId xmlns:a16="http://schemas.microsoft.com/office/drawing/2014/main" val="2502353561"/>
                    </a:ext>
                  </a:extLst>
                </a:gridCol>
                <a:gridCol w="998033">
                  <a:extLst>
                    <a:ext uri="{9D8B030D-6E8A-4147-A177-3AD203B41FA5}">
                      <a16:colId xmlns:a16="http://schemas.microsoft.com/office/drawing/2014/main" val="1930445365"/>
                    </a:ext>
                  </a:extLst>
                </a:gridCol>
              </a:tblGrid>
              <a:tr h="293613">
                <a:tc>
                  <a:txBody>
                    <a:bodyPr/>
                    <a:lstStyle/>
                    <a:p>
                      <a:pPr algn="ctr"/>
                      <a:r>
                        <a:rPr lang="en-US" altLang="zh-CN" sz="1600" dirty="0"/>
                        <a:t>Name</a:t>
                      </a:r>
                      <a:endParaRPr lang="zh-CN" altLang="en-US" sz="1600" dirty="0"/>
                    </a:p>
                  </a:txBody>
                  <a:tcPr/>
                </a:tc>
                <a:tc>
                  <a:txBody>
                    <a:bodyPr/>
                    <a:lstStyle/>
                    <a:p>
                      <a:pPr algn="ctr"/>
                      <a:r>
                        <a:rPr lang="en" altLang="zh-CN" sz="1800" b="0" i="0" kern="1200">
                          <a:solidFill>
                            <a:schemeClr val="lt1"/>
                          </a:solidFill>
                          <a:effectLst/>
                          <a:latin typeface="+mn-lt"/>
                          <a:ea typeface="+mn-ea"/>
                          <a:cs typeface="+mn-cs"/>
                        </a:rPr>
                        <a:t>Salary</a:t>
                      </a:r>
                      <a:endParaRPr lang="zh-CN" altLang="en-US" sz="1600" dirty="0"/>
                    </a:p>
                  </a:txBody>
                  <a:tcPr/>
                </a:tc>
                <a:extLst>
                  <a:ext uri="{0D108BD9-81ED-4DB2-BD59-A6C34878D82A}">
                    <a16:rowId xmlns:a16="http://schemas.microsoft.com/office/drawing/2014/main" val="1135486275"/>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t>Alice</a:t>
                      </a:r>
                      <a:endParaRPr lang="en-US" altLang="zh-CN" sz="1600" dirty="0"/>
                    </a:p>
                  </a:txBody>
                  <a:tcPr/>
                </a:tc>
                <a:tc>
                  <a:txBody>
                    <a:bodyPr/>
                    <a:lstStyle/>
                    <a:p>
                      <a:pPr algn="ctr"/>
                      <a:r>
                        <a:rPr lang="en-US" altLang="zh-CN" sz="1600" dirty="0"/>
                        <a:t>100</a:t>
                      </a:r>
                      <a:endParaRPr lang="zh-CN" altLang="en-US" sz="1600" dirty="0"/>
                    </a:p>
                  </a:txBody>
                  <a:tcPr/>
                </a:tc>
                <a:extLst>
                  <a:ext uri="{0D108BD9-81ED-4DB2-BD59-A6C34878D82A}">
                    <a16:rowId xmlns:a16="http://schemas.microsoft.com/office/drawing/2014/main" val="2243664522"/>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Bob</a:t>
                      </a:r>
                      <a:endParaRPr lang="zh-CN" altLang="en-US" sz="1600" baseline="30000" dirty="0"/>
                    </a:p>
                  </a:txBody>
                  <a:tcPr/>
                </a:tc>
                <a:tc>
                  <a:txBody>
                    <a:bodyPr/>
                    <a:lstStyle/>
                    <a:p>
                      <a:pPr algn="ctr"/>
                      <a:r>
                        <a:rPr lang="en-US" altLang="zh-CN" sz="1600" dirty="0"/>
                        <a:t>80</a:t>
                      </a:r>
                      <a:endParaRPr lang="zh-CN" altLang="en-US" sz="1600" dirty="0"/>
                    </a:p>
                  </a:txBody>
                  <a:tcPr/>
                </a:tc>
                <a:extLst>
                  <a:ext uri="{0D108BD9-81ED-4DB2-BD59-A6C34878D82A}">
                    <a16:rowId xmlns:a16="http://schemas.microsoft.com/office/drawing/2014/main" val="2050628708"/>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baseline="0"/>
                        <a:t>Brown</a:t>
                      </a:r>
                      <a:endParaRPr lang="zh-CN" altLang="en-US" sz="1600" baseline="0" dirty="0"/>
                    </a:p>
                  </a:txBody>
                  <a:tcPr/>
                </a:tc>
                <a:tc>
                  <a:txBody>
                    <a:bodyPr/>
                    <a:lstStyle/>
                    <a:p>
                      <a:pPr algn="ctr"/>
                      <a:r>
                        <a:rPr lang="en-US" altLang="zh-CN" sz="1600" dirty="0"/>
                        <a:t>200</a:t>
                      </a:r>
                      <a:endParaRPr lang="zh-CN" altLang="en-US" sz="1600" dirty="0"/>
                    </a:p>
                  </a:txBody>
                  <a:tcPr/>
                </a:tc>
                <a:extLst>
                  <a:ext uri="{0D108BD9-81ED-4DB2-BD59-A6C34878D82A}">
                    <a16:rowId xmlns:a16="http://schemas.microsoft.com/office/drawing/2014/main" val="321156974"/>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a:t>Tom</a:t>
                      </a:r>
                      <a:endParaRPr lang="zh-CN" altLang="en-US" sz="1600" baseline="0" dirty="0"/>
                    </a:p>
                  </a:txBody>
                  <a:tcPr/>
                </a:tc>
                <a:tc>
                  <a:txBody>
                    <a:bodyPr/>
                    <a:lstStyle/>
                    <a:p>
                      <a:pPr algn="ctr"/>
                      <a:r>
                        <a:rPr lang="en-US" altLang="zh-CN" sz="1600" dirty="0"/>
                        <a:t>120</a:t>
                      </a:r>
                      <a:endParaRPr lang="zh-CN" altLang="en-US" sz="1600" dirty="0"/>
                    </a:p>
                  </a:txBody>
                  <a:tcPr/>
                </a:tc>
                <a:extLst>
                  <a:ext uri="{0D108BD9-81ED-4DB2-BD59-A6C34878D82A}">
                    <a16:rowId xmlns:a16="http://schemas.microsoft.com/office/drawing/2014/main" val="1274960547"/>
                  </a:ext>
                </a:extLst>
              </a:tr>
            </a:tbl>
          </a:graphicData>
        </a:graphic>
      </p:graphicFrame>
      <p:cxnSp>
        <p:nvCxnSpPr>
          <p:cNvPr id="24" name="直线箭头连接符 23">
            <a:extLst>
              <a:ext uri="{FF2B5EF4-FFF2-40B4-BE49-F238E27FC236}">
                <a16:creationId xmlns:a16="http://schemas.microsoft.com/office/drawing/2014/main" id="{8113D2FE-6ADE-E04A-984F-EBFE376FD649}"/>
              </a:ext>
            </a:extLst>
          </p:cNvPr>
          <p:cNvCxnSpPr>
            <a:cxnSpLocks/>
          </p:cNvCxnSpPr>
          <p:nvPr/>
        </p:nvCxnSpPr>
        <p:spPr>
          <a:xfrm>
            <a:off x="2577409" y="1922094"/>
            <a:ext cx="29306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19">
            <a:extLst>
              <a:ext uri="{FF2B5EF4-FFF2-40B4-BE49-F238E27FC236}">
                <a16:creationId xmlns:a16="http://schemas.microsoft.com/office/drawing/2014/main" id="{7872062B-D282-974B-8780-B237197EAAFC}"/>
              </a:ext>
            </a:extLst>
          </p:cNvPr>
          <p:cNvSpPr/>
          <p:nvPr/>
        </p:nvSpPr>
        <p:spPr>
          <a:xfrm>
            <a:off x="2206552" y="1561356"/>
            <a:ext cx="3672407" cy="348878"/>
          </a:xfrm>
          <a:prstGeom prst="rect">
            <a:avLst/>
          </a:prstGeom>
        </p:spPr>
        <p:txBody>
          <a:bodyPr wrap="square">
            <a:spAutoFit/>
          </a:bodyPr>
          <a:lstStyle/>
          <a:p>
            <a:pPr algn="ctr"/>
            <a:r>
              <a:rPr lang="en-US" altLang="zh-CN" sz="1667" dirty="0">
                <a:latin typeface="Candara"/>
                <a:cs typeface="Candara"/>
              </a:rPr>
              <a:t>SUM(Salary)</a:t>
            </a:r>
            <a:endParaRPr lang="en-US" altLang="zh-CN" sz="1500" dirty="0">
              <a:latin typeface="Candara"/>
              <a:cs typeface="Candara"/>
            </a:endParaRPr>
          </a:p>
        </p:txBody>
      </p:sp>
      <p:cxnSp>
        <p:nvCxnSpPr>
          <p:cNvPr id="26" name="直线箭头连接符 25">
            <a:extLst>
              <a:ext uri="{FF2B5EF4-FFF2-40B4-BE49-F238E27FC236}">
                <a16:creationId xmlns:a16="http://schemas.microsoft.com/office/drawing/2014/main" id="{0E75C351-A8BC-4E43-B4F4-B15FA0CD9488}"/>
              </a:ext>
            </a:extLst>
          </p:cNvPr>
          <p:cNvCxnSpPr>
            <a:cxnSpLocks/>
          </p:cNvCxnSpPr>
          <p:nvPr/>
        </p:nvCxnSpPr>
        <p:spPr>
          <a:xfrm>
            <a:off x="2577409" y="2293296"/>
            <a:ext cx="293069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Rectangle 19">
            <a:extLst>
              <a:ext uri="{FF2B5EF4-FFF2-40B4-BE49-F238E27FC236}">
                <a16:creationId xmlns:a16="http://schemas.microsoft.com/office/drawing/2014/main" id="{83B048AC-911A-0545-9094-0896F0D0D9A5}"/>
              </a:ext>
            </a:extLst>
          </p:cNvPr>
          <p:cNvSpPr/>
          <p:nvPr/>
        </p:nvSpPr>
        <p:spPr>
          <a:xfrm>
            <a:off x="2577409" y="1944418"/>
            <a:ext cx="2930695" cy="348878"/>
          </a:xfrm>
          <a:prstGeom prst="rect">
            <a:avLst/>
          </a:prstGeom>
        </p:spPr>
        <p:txBody>
          <a:bodyPr wrap="square">
            <a:spAutoFit/>
          </a:bodyPr>
          <a:lstStyle/>
          <a:p>
            <a:pPr algn="ctr"/>
            <a:r>
              <a:rPr lang="en-US" altLang="zh-CN" sz="1667" dirty="0">
                <a:latin typeface="Candara"/>
                <a:cs typeface="Candara"/>
              </a:rPr>
              <a:t>500</a:t>
            </a:r>
            <a:endParaRPr lang="en-US" altLang="zh-CN" sz="1500" dirty="0">
              <a:latin typeface="Candara"/>
              <a:cs typeface="Candara"/>
            </a:endParaRPr>
          </a:p>
        </p:txBody>
      </p:sp>
      <p:cxnSp>
        <p:nvCxnSpPr>
          <p:cNvPr id="12" name="直线箭头连接符 11">
            <a:extLst>
              <a:ext uri="{FF2B5EF4-FFF2-40B4-BE49-F238E27FC236}">
                <a16:creationId xmlns:a16="http://schemas.microsoft.com/office/drawing/2014/main" id="{E4382F3B-671C-C044-97EC-807DA4490A7E}"/>
              </a:ext>
            </a:extLst>
          </p:cNvPr>
          <p:cNvCxnSpPr>
            <a:cxnSpLocks/>
          </p:cNvCxnSpPr>
          <p:nvPr/>
        </p:nvCxnSpPr>
        <p:spPr>
          <a:xfrm>
            <a:off x="2577409" y="2729077"/>
            <a:ext cx="29306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9">
            <a:extLst>
              <a:ext uri="{FF2B5EF4-FFF2-40B4-BE49-F238E27FC236}">
                <a16:creationId xmlns:a16="http://schemas.microsoft.com/office/drawing/2014/main" id="{39A91DAA-DE4E-164C-8DDA-79F4C9FC2379}"/>
              </a:ext>
            </a:extLst>
          </p:cNvPr>
          <p:cNvSpPr/>
          <p:nvPr/>
        </p:nvSpPr>
        <p:spPr>
          <a:xfrm>
            <a:off x="2206552" y="2368339"/>
            <a:ext cx="3672407" cy="348878"/>
          </a:xfrm>
          <a:prstGeom prst="rect">
            <a:avLst/>
          </a:prstGeom>
        </p:spPr>
        <p:txBody>
          <a:bodyPr wrap="square">
            <a:spAutoFit/>
          </a:bodyPr>
          <a:lstStyle/>
          <a:p>
            <a:pPr algn="ctr"/>
            <a:r>
              <a:rPr lang="en-US" altLang="zh-CN" sz="1667" dirty="0">
                <a:latin typeface="Candara"/>
                <a:cs typeface="Candara"/>
              </a:rPr>
              <a:t>SUM(Salary) where Name != “Tom”</a:t>
            </a:r>
            <a:endParaRPr lang="en-US" altLang="zh-CN" sz="1500" dirty="0">
              <a:latin typeface="Candara"/>
              <a:cs typeface="Candara"/>
            </a:endParaRPr>
          </a:p>
        </p:txBody>
      </p:sp>
      <p:cxnSp>
        <p:nvCxnSpPr>
          <p:cNvPr id="15" name="直线箭头连接符 14">
            <a:extLst>
              <a:ext uri="{FF2B5EF4-FFF2-40B4-BE49-F238E27FC236}">
                <a16:creationId xmlns:a16="http://schemas.microsoft.com/office/drawing/2014/main" id="{5E5F86E2-5D98-EC4C-9CBD-B8B5010E5203}"/>
              </a:ext>
            </a:extLst>
          </p:cNvPr>
          <p:cNvCxnSpPr>
            <a:cxnSpLocks/>
          </p:cNvCxnSpPr>
          <p:nvPr/>
        </p:nvCxnSpPr>
        <p:spPr>
          <a:xfrm>
            <a:off x="2577409" y="3100279"/>
            <a:ext cx="293069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ectangle 19">
            <a:extLst>
              <a:ext uri="{FF2B5EF4-FFF2-40B4-BE49-F238E27FC236}">
                <a16:creationId xmlns:a16="http://schemas.microsoft.com/office/drawing/2014/main" id="{49D58F42-D0CF-4E43-9786-386EC1F2196C}"/>
              </a:ext>
            </a:extLst>
          </p:cNvPr>
          <p:cNvSpPr/>
          <p:nvPr/>
        </p:nvSpPr>
        <p:spPr>
          <a:xfrm>
            <a:off x="2577409" y="2751401"/>
            <a:ext cx="2930695" cy="348878"/>
          </a:xfrm>
          <a:prstGeom prst="rect">
            <a:avLst/>
          </a:prstGeom>
        </p:spPr>
        <p:txBody>
          <a:bodyPr wrap="square">
            <a:spAutoFit/>
          </a:bodyPr>
          <a:lstStyle/>
          <a:p>
            <a:pPr algn="ctr"/>
            <a:r>
              <a:rPr lang="en-US" altLang="zh-CN" sz="1667" dirty="0">
                <a:latin typeface="Candara"/>
                <a:cs typeface="Candara"/>
              </a:rPr>
              <a:t>380</a:t>
            </a:r>
            <a:endParaRPr lang="en-US" altLang="zh-CN" sz="1500" dirty="0">
              <a:latin typeface="Candara"/>
              <a:cs typeface="Candara"/>
            </a:endParaRPr>
          </a:p>
        </p:txBody>
      </p:sp>
      <p:sp>
        <p:nvSpPr>
          <p:cNvPr id="19" name="椭圆形标注 18">
            <a:extLst>
              <a:ext uri="{FF2B5EF4-FFF2-40B4-BE49-F238E27FC236}">
                <a16:creationId xmlns:a16="http://schemas.microsoft.com/office/drawing/2014/main" id="{F69B8702-635B-8D45-90B8-65F3F7AE2FF2}"/>
              </a:ext>
            </a:extLst>
          </p:cNvPr>
          <p:cNvSpPr/>
          <p:nvPr/>
        </p:nvSpPr>
        <p:spPr>
          <a:xfrm>
            <a:off x="0" y="1066445"/>
            <a:ext cx="1944216" cy="855649"/>
          </a:xfrm>
          <a:prstGeom prst="wedgeEllipseCallout">
            <a:avLst>
              <a:gd name="adj1" fmla="val 46734"/>
              <a:gd name="adj2" fmla="val 8145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Tom has 120</a:t>
            </a:r>
            <a:endParaRPr kumimoji="1" lang="zh-CN" altLang="en-US" dirty="0">
              <a:solidFill>
                <a:schemeClr val="tx1"/>
              </a:solidFill>
            </a:endParaRPr>
          </a:p>
        </p:txBody>
      </p:sp>
    </p:spTree>
    <p:extLst>
      <p:ext uri="{BB962C8B-B14F-4D97-AF65-F5344CB8AC3E}">
        <p14:creationId xmlns:p14="http://schemas.microsoft.com/office/powerpoint/2010/main" val="212262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right)">
                                      <p:cBhvr>
                                        <p:cTn id="14" dur="500"/>
                                        <p:tgtEl>
                                          <p:spTgt spid="2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500"/>
                                        <p:tgtEl>
                                          <p:spTgt spid="15"/>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13" grpId="0"/>
      <p:bldP spid="18" grpId="0"/>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Differential privacy </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31</a:t>
            </a:fld>
            <a:endParaRPr lang="zh-CN" altLang="en-US"/>
          </a:p>
        </p:txBody>
      </p:sp>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8588047F-D544-454D-B52B-31EC2196C9BB}"/>
                  </a:ext>
                </a:extLst>
              </p:cNvPr>
              <p:cNvSpPr>
                <a:spLocks noGrp="1"/>
              </p:cNvSpPr>
              <p:nvPr>
                <p:ph idx="1"/>
              </p:nvPr>
            </p:nvSpPr>
            <p:spPr>
              <a:xfrm>
                <a:off x="457200" y="1273324"/>
                <a:ext cx="8327268" cy="4023636"/>
              </a:xfrm>
            </p:spPr>
            <p:txBody>
              <a:bodyPr>
                <a:noAutofit/>
              </a:bodyPr>
              <a:lstStyle/>
              <a:p>
                <a:r>
                  <a:rPr kumimoji="1" lang="en-US" altLang="zh-CN" sz="2000" dirty="0"/>
                  <a:t>Allow user to perform a </a:t>
                </a:r>
                <a:r>
                  <a:rPr kumimoji="1" lang="en-US" altLang="zh-CN" sz="2000" b="1" dirty="0">
                    <a:solidFill>
                      <a:schemeClr val="tx1"/>
                    </a:solidFill>
                  </a:rPr>
                  <a:t>random function M </a:t>
                </a:r>
                <a:r>
                  <a:rPr kumimoji="1" lang="en-US" altLang="zh-CN" sz="2000" dirty="0"/>
                  <a:t>on data set </a:t>
                </a:r>
                <a:r>
                  <a:rPr kumimoji="1" lang="en-US" altLang="zh-CN" sz="2000" b="1" dirty="0">
                    <a:solidFill>
                      <a:schemeClr val="tx1"/>
                    </a:solidFill>
                  </a:rPr>
                  <a:t>D = {a</a:t>
                </a:r>
                <a:r>
                  <a:rPr kumimoji="1" lang="en-US" altLang="zh-CN" sz="2000" b="1" baseline="-25000" dirty="0">
                    <a:solidFill>
                      <a:schemeClr val="tx1"/>
                    </a:solidFill>
                  </a:rPr>
                  <a:t>1</a:t>
                </a:r>
                <a:r>
                  <a:rPr kumimoji="1" lang="en-US" altLang="zh-CN" sz="2000" b="1" dirty="0">
                    <a:solidFill>
                      <a:schemeClr val="tx1"/>
                    </a:solidFill>
                  </a:rPr>
                  <a:t>, … a</a:t>
                </a:r>
                <a:r>
                  <a:rPr kumimoji="1" lang="en-US" altLang="zh-CN" sz="2000" b="1" baseline="-25000" dirty="0">
                    <a:solidFill>
                      <a:schemeClr val="tx1"/>
                    </a:solidFill>
                  </a:rPr>
                  <a:t>n</a:t>
                </a:r>
                <a:r>
                  <a:rPr kumimoji="1" lang="en-US" altLang="zh-CN" sz="2000" b="1" dirty="0">
                    <a:solidFill>
                      <a:schemeClr val="tx1"/>
                    </a:solidFill>
                  </a:rPr>
                  <a:t>}</a:t>
                </a:r>
                <a:r>
                  <a:rPr kumimoji="1" lang="en-US" altLang="zh-CN" sz="2000" dirty="0"/>
                  <a:t>, but get nothing about any individual</a:t>
                </a:r>
                <a:r>
                  <a:rPr kumimoji="1" lang="zh-CN" altLang="en-US" sz="2000" dirty="0"/>
                  <a:t> </a:t>
                </a:r>
                <a:r>
                  <a:rPr kumimoji="1" lang="en-US" altLang="zh-CN" sz="2000" dirty="0"/>
                  <a:t>entry of </a:t>
                </a:r>
                <a:r>
                  <a:rPr kumimoji="1" lang="en-US" altLang="zh-CN" sz="2000" b="1" dirty="0">
                    <a:solidFill>
                      <a:schemeClr val="tx1"/>
                    </a:solidFill>
                  </a:rPr>
                  <a:t>D</a:t>
                </a:r>
              </a:p>
              <a:p>
                <a:r>
                  <a:rPr kumimoji="1" lang="en-US" altLang="zh-CN" sz="2000" b="1" dirty="0">
                    <a:solidFill>
                      <a:schemeClr val="tx1"/>
                    </a:solidFill>
                  </a:rPr>
                  <a:t>M</a:t>
                </a:r>
                <a:r>
                  <a:rPr kumimoji="1" lang="en-US" altLang="zh-CN" sz="2000" dirty="0"/>
                  <a:t> is </a:t>
                </a:r>
                <a14:m>
                  <m:oMath xmlns:m="http://schemas.openxmlformats.org/officeDocument/2006/math">
                    <m:r>
                      <a:rPr kumimoji="1" lang="en-US" altLang="zh-CN" sz="2000" b="1" i="1" smtClean="0">
                        <a:solidFill>
                          <a:schemeClr val="tx1"/>
                        </a:solidFill>
                        <a:latin typeface="Cambria Math" panose="02040503050406030204" pitchFamily="18" charset="0"/>
                        <a:ea typeface="Cambria Math" panose="02040503050406030204" pitchFamily="18" charset="0"/>
                      </a:rPr>
                      <m:t>𝜺</m:t>
                    </m:r>
                  </m:oMath>
                </a14:m>
                <a:r>
                  <a:rPr kumimoji="1" lang="en-US" altLang="zh-CN" sz="2000" dirty="0"/>
                  <a:t>-DP if:</a:t>
                </a:r>
              </a:p>
              <a:p>
                <a:pPr lvl="1"/>
                <a14:m>
                  <m:oMath xmlns:m="http://schemas.openxmlformats.org/officeDocument/2006/math">
                    <m:func>
                      <m:funcPr>
                        <m:ctrlPr>
                          <a:rPr kumimoji="1" lang="en-US" altLang="zh-CN" sz="1800" b="0" i="1" smtClean="0">
                            <a:latin typeface="Cambria Math" panose="02040503050406030204" pitchFamily="18" charset="0"/>
                          </a:rPr>
                        </m:ctrlPr>
                      </m:funcPr>
                      <m:fName>
                        <m:r>
                          <a:rPr kumimoji="1" lang="en-US" altLang="zh-CN" sz="1800" b="0" i="1" smtClean="0">
                            <a:latin typeface="Cambria Math" panose="02040503050406030204" pitchFamily="18" charset="0"/>
                          </a:rPr>
                          <m:t> </m:t>
                        </m:r>
                      </m:fName>
                      <m:e>
                        <m:r>
                          <a:rPr kumimoji="1" lang="en-US" altLang="zh-CN" sz="1800" b="1" smtClean="0">
                            <a:solidFill>
                              <a:schemeClr val="tx1"/>
                            </a:solidFill>
                            <a:latin typeface="Cambria Math" panose="02040503050406030204" pitchFamily="18" charset="0"/>
                          </a:rPr>
                          <m:t>𝐏𝐫</m:t>
                        </m:r>
                        <m:d>
                          <m:dPr>
                            <m:ctrlPr>
                              <a:rPr kumimoji="1" lang="en-US" altLang="zh-CN" sz="1800" b="1" i="1" smtClean="0">
                                <a:solidFill>
                                  <a:schemeClr val="tx1"/>
                                </a:solidFill>
                                <a:latin typeface="Cambria Math" panose="02040503050406030204" pitchFamily="18" charset="0"/>
                              </a:rPr>
                            </m:ctrlPr>
                          </m:dPr>
                          <m:e>
                            <m:r>
                              <a:rPr kumimoji="1" lang="en-US" altLang="zh-CN" sz="1800" b="1" i="1" smtClean="0">
                                <a:solidFill>
                                  <a:schemeClr val="tx1"/>
                                </a:solidFill>
                                <a:latin typeface="Cambria Math" panose="02040503050406030204" pitchFamily="18" charset="0"/>
                              </a:rPr>
                              <m:t>𝑴</m:t>
                            </m:r>
                            <m:d>
                              <m:dPr>
                                <m:ctrlPr>
                                  <a:rPr kumimoji="1" lang="en-US" altLang="zh-CN" sz="1800" b="1" i="1" smtClean="0">
                                    <a:solidFill>
                                      <a:schemeClr val="tx1"/>
                                    </a:solidFill>
                                    <a:latin typeface="Cambria Math" panose="02040503050406030204" pitchFamily="18" charset="0"/>
                                  </a:rPr>
                                </m:ctrlPr>
                              </m:dPr>
                              <m:e>
                                <m:r>
                                  <a:rPr kumimoji="1" lang="en-US" altLang="zh-CN" sz="1800" b="1" i="1" smtClean="0">
                                    <a:solidFill>
                                      <a:schemeClr val="tx1"/>
                                    </a:solidFill>
                                    <a:latin typeface="Cambria Math" panose="02040503050406030204" pitchFamily="18" charset="0"/>
                                  </a:rPr>
                                  <m:t>𝑫</m:t>
                                </m:r>
                              </m:e>
                            </m:d>
                            <m:r>
                              <a:rPr kumimoji="1" lang="en-US" altLang="zh-CN" sz="1800" b="1" i="1" smtClean="0">
                                <a:solidFill>
                                  <a:schemeClr val="tx1"/>
                                </a:solidFill>
                                <a:latin typeface="Cambria Math" panose="02040503050406030204" pitchFamily="18" charset="0"/>
                              </a:rPr>
                              <m:t>=</m:t>
                            </m:r>
                            <m:r>
                              <a:rPr kumimoji="1" lang="en-US" altLang="zh-CN" sz="1800" b="1" i="1" smtClean="0">
                                <a:solidFill>
                                  <a:schemeClr val="tx1"/>
                                </a:solidFill>
                                <a:latin typeface="Cambria Math" panose="02040503050406030204" pitchFamily="18" charset="0"/>
                              </a:rPr>
                              <m:t>𝒙</m:t>
                            </m:r>
                          </m:e>
                        </m:d>
                      </m:e>
                    </m:func>
                    <m:r>
                      <a:rPr kumimoji="1" lang="en-US" altLang="zh-CN" sz="1800" b="1" i="1" smtClean="0">
                        <a:solidFill>
                          <a:schemeClr val="tx1"/>
                        </a:solidFill>
                        <a:latin typeface="Cambria Math" panose="02040503050406030204" pitchFamily="18" charset="0"/>
                        <a:ea typeface="Cambria Math" panose="02040503050406030204" pitchFamily="18" charset="0"/>
                      </a:rPr>
                      <m:t>≤</m:t>
                    </m:r>
                    <m:sSup>
                      <m:sSupPr>
                        <m:ctrlPr>
                          <a:rPr kumimoji="1" lang="en-US" altLang="zh-CN" sz="1800" b="1" i="1" smtClean="0">
                            <a:solidFill>
                              <a:schemeClr val="tx1"/>
                            </a:solidFill>
                            <a:latin typeface="Cambria Math" panose="02040503050406030204" pitchFamily="18" charset="0"/>
                            <a:ea typeface="Cambria Math" panose="02040503050406030204" pitchFamily="18" charset="0"/>
                          </a:rPr>
                        </m:ctrlPr>
                      </m:sSupPr>
                      <m:e>
                        <m:r>
                          <a:rPr kumimoji="1" lang="en-US" altLang="zh-CN" sz="1800" b="1" i="1" smtClean="0">
                            <a:solidFill>
                              <a:schemeClr val="tx1"/>
                            </a:solidFill>
                            <a:latin typeface="Cambria Math" panose="02040503050406030204" pitchFamily="18" charset="0"/>
                            <a:ea typeface="Cambria Math" panose="02040503050406030204" pitchFamily="18" charset="0"/>
                          </a:rPr>
                          <m:t>𝒆</m:t>
                        </m:r>
                      </m:e>
                      <m:sup>
                        <m:r>
                          <a:rPr kumimoji="1" lang="en-US" altLang="zh-CN" sz="1800" b="1" i="1" smtClean="0">
                            <a:solidFill>
                              <a:schemeClr val="tx1"/>
                            </a:solidFill>
                            <a:latin typeface="Cambria Math" panose="02040503050406030204" pitchFamily="18" charset="0"/>
                            <a:ea typeface="Cambria Math" panose="02040503050406030204" pitchFamily="18" charset="0"/>
                          </a:rPr>
                          <m:t>𝜺</m:t>
                        </m:r>
                      </m:sup>
                    </m:sSup>
                    <m:r>
                      <a:rPr kumimoji="1" lang="en-US" altLang="zh-CN" sz="1800" b="1" i="1" smtClean="0">
                        <a:solidFill>
                          <a:schemeClr val="tx1"/>
                        </a:solidFill>
                        <a:latin typeface="Cambria Math" panose="02040503050406030204" pitchFamily="18" charset="0"/>
                        <a:ea typeface="Cambria Math" panose="02040503050406030204" pitchFamily="18" charset="0"/>
                      </a:rPr>
                      <m:t>∗</m:t>
                    </m:r>
                    <m:r>
                      <a:rPr kumimoji="1" lang="en-US" altLang="zh-CN" sz="1800" b="1" i="0" smtClean="0">
                        <a:solidFill>
                          <a:schemeClr val="tx1"/>
                        </a:solidFill>
                        <a:latin typeface="Cambria Math" panose="02040503050406030204" pitchFamily="18" charset="0"/>
                        <a:ea typeface="Cambria Math" panose="02040503050406030204" pitchFamily="18" charset="0"/>
                      </a:rPr>
                      <m:t>𝐏𝐫</m:t>
                    </m:r>
                    <m:r>
                      <a:rPr kumimoji="1" lang="en-US" altLang="zh-CN" sz="1800" b="1" i="1" smtClean="0">
                        <a:solidFill>
                          <a:schemeClr val="tx1"/>
                        </a:solidFill>
                        <a:latin typeface="Cambria Math" panose="02040503050406030204" pitchFamily="18" charset="0"/>
                        <a:ea typeface="Cambria Math" panose="02040503050406030204" pitchFamily="18" charset="0"/>
                      </a:rPr>
                      <m:t>⁡(</m:t>
                    </m:r>
                    <m:r>
                      <a:rPr kumimoji="1" lang="en-US" altLang="zh-CN" sz="1800" b="1" i="1" smtClean="0">
                        <a:solidFill>
                          <a:schemeClr val="tx1"/>
                        </a:solidFill>
                        <a:latin typeface="Cambria Math" panose="02040503050406030204" pitchFamily="18" charset="0"/>
                        <a:ea typeface="Cambria Math" panose="02040503050406030204" pitchFamily="18" charset="0"/>
                      </a:rPr>
                      <m:t>𝑴</m:t>
                    </m:r>
                    <m:d>
                      <m:dPr>
                        <m:ctrlPr>
                          <a:rPr kumimoji="1" lang="en-US" altLang="zh-CN" sz="1800" b="1" i="1" smtClean="0">
                            <a:solidFill>
                              <a:schemeClr val="tx1"/>
                            </a:solidFill>
                            <a:latin typeface="Cambria Math" panose="02040503050406030204" pitchFamily="18" charset="0"/>
                            <a:ea typeface="Cambria Math" panose="02040503050406030204" pitchFamily="18" charset="0"/>
                          </a:rPr>
                        </m:ctrlPr>
                      </m:dPr>
                      <m:e>
                        <m:sSup>
                          <m:sSupPr>
                            <m:ctrlPr>
                              <a:rPr kumimoji="1" lang="en-US" altLang="zh-CN" sz="1800" b="1" i="1" smtClean="0">
                                <a:solidFill>
                                  <a:schemeClr val="tx1"/>
                                </a:solidFill>
                                <a:latin typeface="Cambria Math" panose="02040503050406030204" pitchFamily="18" charset="0"/>
                                <a:ea typeface="Cambria Math" panose="02040503050406030204" pitchFamily="18" charset="0"/>
                              </a:rPr>
                            </m:ctrlPr>
                          </m:sSupPr>
                          <m:e>
                            <m:r>
                              <a:rPr kumimoji="1" lang="en-US" altLang="zh-CN" sz="1800" b="1" i="1" smtClean="0">
                                <a:solidFill>
                                  <a:schemeClr val="tx1"/>
                                </a:solidFill>
                                <a:latin typeface="Cambria Math" panose="02040503050406030204" pitchFamily="18" charset="0"/>
                                <a:ea typeface="Cambria Math" panose="02040503050406030204" pitchFamily="18" charset="0"/>
                              </a:rPr>
                              <m:t>𝑫</m:t>
                            </m:r>
                          </m:e>
                          <m:sup>
                            <m:r>
                              <a:rPr kumimoji="1" lang="en-US" altLang="zh-CN" sz="1800" b="1" i="1" smtClean="0">
                                <a:solidFill>
                                  <a:schemeClr val="tx1"/>
                                </a:solidFill>
                                <a:latin typeface="Cambria Math" panose="02040503050406030204" pitchFamily="18" charset="0"/>
                                <a:ea typeface="Cambria Math" panose="02040503050406030204" pitchFamily="18" charset="0"/>
                              </a:rPr>
                              <m:t>′</m:t>
                            </m:r>
                          </m:sup>
                        </m:sSup>
                      </m:e>
                    </m:d>
                    <m:r>
                      <a:rPr kumimoji="1" lang="en-US" altLang="zh-CN" sz="1800" b="1" i="1" smtClean="0">
                        <a:solidFill>
                          <a:schemeClr val="tx1"/>
                        </a:solidFill>
                        <a:latin typeface="Cambria Math" panose="02040503050406030204" pitchFamily="18" charset="0"/>
                        <a:ea typeface="Cambria Math" panose="02040503050406030204" pitchFamily="18" charset="0"/>
                      </a:rPr>
                      <m:t>=</m:t>
                    </m:r>
                    <m:r>
                      <a:rPr kumimoji="1" lang="en-US" altLang="zh-CN" sz="1800" b="1" i="1" smtClean="0">
                        <a:solidFill>
                          <a:schemeClr val="tx1"/>
                        </a:solidFill>
                        <a:latin typeface="Cambria Math" panose="02040503050406030204" pitchFamily="18" charset="0"/>
                        <a:ea typeface="Cambria Math" panose="02040503050406030204" pitchFamily="18" charset="0"/>
                      </a:rPr>
                      <m:t>𝒙</m:t>
                    </m:r>
                    <m:r>
                      <a:rPr kumimoji="1" lang="en-US" altLang="zh-CN" sz="1800" b="1" i="1" smtClean="0">
                        <a:solidFill>
                          <a:schemeClr val="tx1"/>
                        </a:solidFill>
                        <a:latin typeface="Cambria Math" panose="02040503050406030204" pitchFamily="18" charset="0"/>
                        <a:ea typeface="Cambria Math" panose="02040503050406030204" pitchFamily="18" charset="0"/>
                      </a:rPr>
                      <m:t>)</m:t>
                    </m:r>
                  </m:oMath>
                </a14:m>
                <a:r>
                  <a:rPr kumimoji="1" lang="zh-CN" altLang="en-US" sz="1800" b="1" dirty="0">
                    <a:solidFill>
                      <a:schemeClr val="tx1"/>
                    </a:solidFill>
                  </a:rPr>
                  <a:t> </a:t>
                </a:r>
                <a:br>
                  <a:rPr kumimoji="1" lang="en-US" altLang="zh-CN" sz="1800" b="1" dirty="0">
                    <a:solidFill>
                      <a:schemeClr val="tx1"/>
                    </a:solidFill>
                  </a:rPr>
                </a:br>
                <a14:m>
                  <m:oMath xmlns:m="http://schemas.openxmlformats.org/officeDocument/2006/math">
                    <m:r>
                      <m:rPr>
                        <m:sty m:val="p"/>
                      </m:rPr>
                      <a:rPr kumimoji="1" lang="en-US" altLang="zh-CN">
                        <a:latin typeface="Cambria Math" panose="02040503050406030204" pitchFamily="18" charset="0"/>
                      </a:rPr>
                      <m:t>For</m:t>
                    </m:r>
                    <m:r>
                      <a:rPr kumimoji="1" lang="en-US" altLang="zh-CN">
                        <a:latin typeface="Cambria Math" panose="02040503050406030204" pitchFamily="18" charset="0"/>
                      </a:rPr>
                      <m:t> </m:t>
                    </m:r>
                    <m:r>
                      <m:rPr>
                        <m:sty m:val="p"/>
                      </m:rPr>
                      <a:rPr kumimoji="1" lang="en-US" altLang="zh-CN">
                        <a:latin typeface="Cambria Math" panose="02040503050406030204" pitchFamily="18" charset="0"/>
                      </a:rPr>
                      <m:t>all</m:t>
                    </m:r>
                    <m:r>
                      <a:rPr kumimoji="1" lang="en-US" altLang="zh-CN">
                        <a:latin typeface="Cambria Math" panose="02040503050406030204" pitchFamily="18" charset="0"/>
                      </a:rPr>
                      <m:t> </m:t>
                    </m:r>
                    <m:r>
                      <m:rPr>
                        <m:sty m:val="p"/>
                      </m:rPr>
                      <a:rPr kumimoji="1" lang="en-US" altLang="zh-CN">
                        <a:latin typeface="Cambria Math" panose="02040503050406030204" pitchFamily="18" charset="0"/>
                      </a:rPr>
                      <m:t>datasets</m:t>
                    </m:r>
                    <m:r>
                      <a:rPr kumimoji="1" lang="en-US" altLang="zh-CN">
                        <a:latin typeface="Cambria Math" panose="02040503050406030204" pitchFamily="18" charset="0"/>
                      </a:rPr>
                      <m:t> </m:t>
                    </m:r>
                    <m:r>
                      <a:rPr kumimoji="1" lang="en-US" altLang="zh-CN" b="1" i="1">
                        <a:solidFill>
                          <a:schemeClr val="tx1"/>
                        </a:solidFill>
                        <a:latin typeface="Cambria Math" panose="02040503050406030204" pitchFamily="18" charset="0"/>
                      </a:rPr>
                      <m:t>𝐃</m:t>
                    </m:r>
                    <m:r>
                      <a:rPr kumimoji="1" lang="en-US" altLang="zh-CN">
                        <a:latin typeface="Cambria Math" panose="02040503050406030204" pitchFamily="18" charset="0"/>
                      </a:rPr>
                      <m:t> </m:t>
                    </m:r>
                    <m:r>
                      <m:rPr>
                        <m:sty m:val="p"/>
                      </m:rPr>
                      <a:rPr kumimoji="1" lang="en-US" altLang="zh-CN">
                        <a:latin typeface="Cambria Math" panose="02040503050406030204" pitchFamily="18" charset="0"/>
                      </a:rPr>
                      <m:t>and</m:t>
                    </m:r>
                    <m:r>
                      <a:rPr kumimoji="1" lang="en-US" altLang="zh-CN">
                        <a:latin typeface="Cambria Math" panose="02040503050406030204" pitchFamily="18" charset="0"/>
                      </a:rPr>
                      <m:t> </m:t>
                    </m:r>
                    <m:sSup>
                      <m:sSupPr>
                        <m:ctrlPr>
                          <a:rPr kumimoji="1" lang="en-US" altLang="zh-CN" b="1" i="1">
                            <a:solidFill>
                              <a:schemeClr val="tx1"/>
                            </a:solidFill>
                            <a:latin typeface="Cambria Math" panose="02040503050406030204" pitchFamily="18" charset="0"/>
                          </a:rPr>
                        </m:ctrlPr>
                      </m:sSupPr>
                      <m:e>
                        <m:r>
                          <a:rPr kumimoji="1" lang="en-US" altLang="zh-CN" b="1" i="1">
                            <a:solidFill>
                              <a:schemeClr val="tx1"/>
                            </a:solidFill>
                            <a:latin typeface="Cambria Math" panose="02040503050406030204" pitchFamily="18" charset="0"/>
                          </a:rPr>
                          <m:t>𝐃</m:t>
                        </m:r>
                      </m:e>
                      <m:sup>
                        <m:r>
                          <a:rPr kumimoji="1" lang="en-US" altLang="zh-CN" b="1">
                            <a:solidFill>
                              <a:schemeClr val="tx1"/>
                            </a:solidFill>
                            <a:latin typeface="Cambria Math" panose="02040503050406030204" pitchFamily="18" charset="0"/>
                          </a:rPr>
                          <m:t>′</m:t>
                        </m:r>
                      </m:sup>
                    </m:sSup>
                    <m:r>
                      <m:rPr>
                        <m:sty m:val="p"/>
                      </m:rPr>
                      <a:rPr kumimoji="1" lang="en-US" altLang="zh-CN" i="1">
                        <a:latin typeface="Cambria Math" panose="02040503050406030204" pitchFamily="18" charset="0"/>
                      </a:rPr>
                      <m:t>that</m:t>
                    </m:r>
                    <m:r>
                      <a:rPr kumimoji="1" lang="en-US" altLang="zh-CN" b="1">
                        <a:latin typeface="Cambria Math" panose="02040503050406030204" pitchFamily="18" charset="0"/>
                      </a:rPr>
                      <m:t> </m:t>
                    </m:r>
                    <m:r>
                      <a:rPr kumimoji="1" lang="en-US" altLang="zh-CN" b="1">
                        <a:solidFill>
                          <a:srgbClr val="C00000"/>
                        </a:solidFill>
                        <a:latin typeface="Cambria Math" panose="02040503050406030204" pitchFamily="18" charset="0"/>
                      </a:rPr>
                      <m:t>𝐝𝐢𝐟𝐟𝐞𝐫</m:t>
                    </m:r>
                    <m:r>
                      <a:rPr kumimoji="1" lang="en-US" altLang="zh-CN" b="1">
                        <a:solidFill>
                          <a:srgbClr val="C00000"/>
                        </a:solidFill>
                        <a:latin typeface="Cambria Math" panose="02040503050406030204" pitchFamily="18" charset="0"/>
                      </a:rPr>
                      <m:t> </m:t>
                    </m:r>
                    <m:r>
                      <a:rPr kumimoji="1" lang="en-US" altLang="zh-CN" b="1">
                        <a:solidFill>
                          <a:srgbClr val="C00000"/>
                        </a:solidFill>
                        <a:latin typeface="Cambria Math" panose="02040503050406030204" pitchFamily="18" charset="0"/>
                      </a:rPr>
                      <m:t>𝐨𝐧</m:t>
                    </m:r>
                    <m:r>
                      <a:rPr kumimoji="1" lang="en-US" altLang="zh-CN" b="1">
                        <a:solidFill>
                          <a:srgbClr val="C00000"/>
                        </a:solidFill>
                        <a:latin typeface="Cambria Math" panose="02040503050406030204" pitchFamily="18" charset="0"/>
                      </a:rPr>
                      <m:t> </m:t>
                    </m:r>
                    <m:r>
                      <a:rPr kumimoji="1" lang="en-US" altLang="zh-CN" b="1">
                        <a:solidFill>
                          <a:srgbClr val="C00000"/>
                        </a:solidFill>
                        <a:latin typeface="Cambria Math" panose="02040503050406030204" pitchFamily="18" charset="0"/>
                      </a:rPr>
                      <m:t>𝐚</m:t>
                    </m:r>
                    <m:r>
                      <a:rPr kumimoji="1" lang="en-US" altLang="zh-CN" b="1">
                        <a:solidFill>
                          <a:srgbClr val="C00000"/>
                        </a:solidFill>
                        <a:latin typeface="Cambria Math" panose="02040503050406030204" pitchFamily="18" charset="0"/>
                      </a:rPr>
                      <m:t> </m:t>
                    </m:r>
                    <m:r>
                      <a:rPr kumimoji="1" lang="en-US" altLang="zh-CN" b="1">
                        <a:solidFill>
                          <a:srgbClr val="C00000"/>
                        </a:solidFill>
                        <a:latin typeface="Cambria Math" panose="02040503050406030204" pitchFamily="18" charset="0"/>
                      </a:rPr>
                      <m:t>𝐬𝐢𝐧𝐠𝐥𝐞</m:t>
                    </m:r>
                    <m:r>
                      <a:rPr kumimoji="1" lang="en-US" altLang="zh-CN" b="1">
                        <a:solidFill>
                          <a:srgbClr val="C00000"/>
                        </a:solidFill>
                        <a:latin typeface="Cambria Math" panose="02040503050406030204" pitchFamily="18" charset="0"/>
                      </a:rPr>
                      <m:t> </m:t>
                    </m:r>
                    <m:r>
                      <a:rPr kumimoji="1" lang="en-US" altLang="zh-CN" b="1">
                        <a:solidFill>
                          <a:srgbClr val="C00000"/>
                        </a:solidFill>
                        <a:latin typeface="Cambria Math" panose="02040503050406030204" pitchFamily="18" charset="0"/>
                      </a:rPr>
                      <m:t>𝐞𝐥𝐞𝐦𝐞𝐧𝐭</m:t>
                    </m:r>
                  </m:oMath>
                </a14:m>
                <a:endParaRPr kumimoji="1" lang="en-US" altLang="zh-CN" sz="1800" b="1" dirty="0">
                  <a:solidFill>
                    <a:schemeClr val="tx1"/>
                  </a:solidFill>
                </a:endParaRPr>
              </a:p>
              <a:p>
                <a:r>
                  <a:rPr kumimoji="1" lang="en-US" altLang="zh-CN" sz="2000" dirty="0"/>
                  <a:t>Security properties</a:t>
                </a:r>
              </a:p>
              <a:p>
                <a:pPr lvl="1"/>
                <a:r>
                  <a:rPr kumimoji="1" lang="en-US" altLang="zh-CN" sz="1800" dirty="0"/>
                  <a:t>Robustness to post-processing</a:t>
                </a:r>
              </a:p>
              <a:p>
                <a:pPr lvl="2"/>
                <a:r>
                  <a:rPr kumimoji="1" lang="en-US" altLang="zh-CN" sz="1400" b="1" dirty="0"/>
                  <a:t>User can perform any operation on the result of </a:t>
                </a:r>
                <a:r>
                  <a:rPr kumimoji="1" lang="en-US" altLang="zh-CN" sz="1400" b="1" dirty="0">
                    <a:solidFill>
                      <a:schemeClr val="tx1"/>
                    </a:solidFill>
                  </a:rPr>
                  <a:t>M</a:t>
                </a:r>
                <a:r>
                  <a:rPr kumimoji="1" lang="en-US" altLang="zh-CN" sz="1400" b="1" dirty="0"/>
                  <a:t>, and get nothing about the individual entry of D</a:t>
                </a:r>
              </a:p>
              <a:p>
                <a:pPr lvl="1"/>
                <a:r>
                  <a:rPr kumimoji="1" lang="en-US" altLang="zh-CN" sz="1800" dirty="0"/>
                  <a:t>Composability</a:t>
                </a:r>
              </a:p>
              <a:p>
                <a:pPr lvl="1"/>
                <a:r>
                  <a:rPr kumimoji="1" lang="en-US" altLang="zh-CN" sz="1800" dirty="0"/>
                  <a:t>Group privacy</a:t>
                </a:r>
              </a:p>
              <a:p>
                <a:pPr lvl="1"/>
                <a:endParaRPr kumimoji="1" lang="en-US" altLang="zh-CN" sz="1800" dirty="0"/>
              </a:p>
            </p:txBody>
          </p:sp>
        </mc:Choice>
        <mc:Fallback xmlns="">
          <p:sp>
            <p:nvSpPr>
              <p:cNvPr id="20" name="内容占位符 2">
                <a:extLst>
                  <a:ext uri="{FF2B5EF4-FFF2-40B4-BE49-F238E27FC236}">
                    <a16:creationId xmlns:a16="http://schemas.microsoft.com/office/drawing/2014/main" id="{8588047F-D544-454D-B52B-31EC2196C9BB}"/>
                  </a:ext>
                </a:extLst>
              </p:cNvPr>
              <p:cNvSpPr>
                <a:spLocks noGrp="1" noRot="1" noChangeAspect="1" noMove="1" noResize="1" noEditPoints="1" noAdjustHandles="1" noChangeArrowheads="1" noChangeShapeType="1" noTextEdit="1"/>
              </p:cNvSpPr>
              <p:nvPr>
                <p:ph idx="1"/>
              </p:nvPr>
            </p:nvSpPr>
            <p:spPr>
              <a:xfrm>
                <a:off x="457200" y="1273324"/>
                <a:ext cx="8327268" cy="4023636"/>
              </a:xfrm>
              <a:blipFill>
                <a:blip r:embed="rId2"/>
                <a:stretch>
                  <a:fillRect l="-762" b="-7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61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Properties of Differential privacy </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32</a:t>
            </a:fld>
            <a:endParaRPr lang="zh-CN" altLang="en-US"/>
          </a:p>
        </p:txBody>
      </p:sp>
      <mc:AlternateContent xmlns:mc="http://schemas.openxmlformats.org/markup-compatibility/2006" xmlns:a14="http://schemas.microsoft.com/office/drawing/2010/main">
        <mc:Choice Requires="a14">
          <p:sp>
            <p:nvSpPr>
              <p:cNvPr id="20" name="内容占位符 2">
                <a:extLst>
                  <a:ext uri="{FF2B5EF4-FFF2-40B4-BE49-F238E27FC236}">
                    <a16:creationId xmlns:a16="http://schemas.microsoft.com/office/drawing/2014/main" id="{8588047F-D544-454D-B52B-31EC2196C9BB}"/>
                  </a:ext>
                </a:extLst>
              </p:cNvPr>
              <p:cNvSpPr>
                <a:spLocks noGrp="1"/>
              </p:cNvSpPr>
              <p:nvPr>
                <p:ph idx="1"/>
              </p:nvPr>
            </p:nvSpPr>
            <p:spPr>
              <a:xfrm>
                <a:off x="457200" y="1273324"/>
                <a:ext cx="8327268" cy="4212810"/>
              </a:xfrm>
            </p:spPr>
            <p:txBody>
              <a:bodyPr>
                <a:noAutofit/>
              </a:bodyPr>
              <a:lstStyle/>
              <a:p>
                <a:r>
                  <a:rPr kumimoji="1" lang="en-US" altLang="zh-CN" sz="2000" dirty="0"/>
                  <a:t>Robustness to post-processing</a:t>
                </a:r>
              </a:p>
              <a:p>
                <a:pPr lvl="1"/>
                <a:r>
                  <a:rPr kumimoji="1" lang="en-US" altLang="zh-CN" sz="1800" dirty="0"/>
                  <a:t>User can perform </a:t>
                </a:r>
                <a:r>
                  <a:rPr kumimoji="1" lang="en-US" altLang="zh-CN" sz="1800" b="1" dirty="0">
                    <a:solidFill>
                      <a:srgbClr val="C00000"/>
                    </a:solidFill>
                  </a:rPr>
                  <a:t>any operation</a:t>
                </a:r>
                <a:r>
                  <a:rPr kumimoji="1" lang="en-US" altLang="zh-CN" sz="1800" dirty="0">
                    <a:solidFill>
                      <a:srgbClr val="C00000"/>
                    </a:solidFill>
                  </a:rPr>
                  <a:t> </a:t>
                </a:r>
                <a:r>
                  <a:rPr kumimoji="1" lang="en-US" altLang="zh-CN" sz="1800" dirty="0"/>
                  <a:t>on the result of </a:t>
                </a:r>
                <a:r>
                  <a:rPr kumimoji="1" lang="en-US" altLang="zh-CN" sz="1800" b="1" dirty="0">
                    <a:solidFill>
                      <a:schemeClr val="tx1"/>
                    </a:solidFill>
                  </a:rPr>
                  <a:t>M</a:t>
                </a:r>
              </a:p>
              <a:p>
                <a:r>
                  <a:rPr kumimoji="1" lang="en-US" altLang="zh-CN" sz="2000" dirty="0"/>
                  <a:t>Composability</a:t>
                </a:r>
              </a:p>
              <a:p>
                <a:pPr lvl="1"/>
                <a:r>
                  <a:rPr kumimoji="1" lang="en-US" altLang="zh-CN" sz="1800" dirty="0"/>
                  <a:t>Let </a:t>
                </a:r>
                <a:r>
                  <a:rPr kumimoji="1" lang="en-US" altLang="zh-CN" sz="1800" b="1" dirty="0">
                    <a:solidFill>
                      <a:schemeClr val="tx1"/>
                    </a:solidFill>
                  </a:rPr>
                  <a:t>g = (M</a:t>
                </a:r>
                <a:r>
                  <a:rPr kumimoji="1" lang="en-US" altLang="zh-CN" sz="1800" b="1" baseline="-25000" dirty="0">
                    <a:solidFill>
                      <a:schemeClr val="tx1"/>
                    </a:solidFill>
                  </a:rPr>
                  <a:t>1</a:t>
                </a:r>
                <a:r>
                  <a:rPr kumimoji="1" lang="en-US" altLang="zh-CN" sz="1800" b="1" dirty="0">
                    <a:solidFill>
                      <a:schemeClr val="tx1"/>
                    </a:solidFill>
                  </a:rPr>
                  <a:t>, … M</a:t>
                </a:r>
                <a:r>
                  <a:rPr kumimoji="1" lang="en-US" altLang="zh-CN" sz="1800" b="1" baseline="-25000" dirty="0">
                    <a:solidFill>
                      <a:schemeClr val="tx1"/>
                    </a:solidFill>
                  </a:rPr>
                  <a:t>n</a:t>
                </a:r>
                <a:r>
                  <a:rPr kumimoji="1" lang="en-US" altLang="zh-CN" sz="1800" b="1" dirty="0">
                    <a:solidFill>
                      <a:schemeClr val="tx1"/>
                    </a:solidFill>
                  </a:rPr>
                  <a:t>)</a:t>
                </a:r>
              </a:p>
              <a:p>
                <a:pPr lvl="1"/>
                <a:r>
                  <a:rPr kumimoji="1" lang="en-US" altLang="zh-CN" sz="1800" dirty="0"/>
                  <a:t>If all </a:t>
                </a:r>
                <a:r>
                  <a:rPr kumimoji="1" lang="en-US" altLang="zh-CN" sz="1800" b="1" dirty="0">
                    <a:solidFill>
                      <a:schemeClr val="tx1"/>
                    </a:solidFill>
                  </a:rPr>
                  <a:t>M</a:t>
                </a:r>
                <a:r>
                  <a:rPr kumimoji="1" lang="en-US" altLang="zh-CN" sz="1800" b="1" baseline="-25000" dirty="0">
                    <a:solidFill>
                      <a:schemeClr val="tx1"/>
                    </a:solidFill>
                  </a:rPr>
                  <a:t>i</a:t>
                </a:r>
                <a:r>
                  <a:rPr kumimoji="1" lang="en-US" altLang="zh-CN" sz="1800" dirty="0"/>
                  <a:t> perform on the same </a:t>
                </a:r>
                <a:r>
                  <a:rPr kumimoji="1" lang="en-US" altLang="zh-CN" sz="1800" b="1" dirty="0">
                    <a:solidFill>
                      <a:schemeClr val="tx1"/>
                    </a:solidFill>
                  </a:rPr>
                  <a:t>D</a:t>
                </a:r>
                <a:r>
                  <a:rPr kumimoji="1" lang="en-US" altLang="zh-CN" sz="1800" dirty="0"/>
                  <a:t>, then </a:t>
                </a:r>
                <a:r>
                  <a:rPr kumimoji="1" lang="en-US" altLang="zh-CN" sz="1800" b="1" dirty="0">
                    <a:solidFill>
                      <a:schemeClr val="tx1"/>
                    </a:solidFill>
                  </a:rPr>
                  <a:t>g</a:t>
                </a:r>
                <a:r>
                  <a:rPr kumimoji="1" lang="en-US" altLang="zh-CN" sz="1800" dirty="0"/>
                  <a:t> is </a:t>
                </a:r>
                <a14:m>
                  <m:oMath xmlns:m="http://schemas.openxmlformats.org/officeDocument/2006/math">
                    <m:sSub>
                      <m:sSubPr>
                        <m:ctrlPr>
                          <a:rPr kumimoji="1" lang="en-US" altLang="zh-CN" sz="1800" b="1" i="1" smtClean="0">
                            <a:solidFill>
                              <a:schemeClr val="tx1"/>
                            </a:solidFill>
                            <a:latin typeface="Cambria Math" panose="02040503050406030204" pitchFamily="18" charset="0"/>
                            <a:ea typeface="Cambria Math" panose="02040503050406030204" pitchFamily="18" charset="0"/>
                          </a:rPr>
                        </m:ctrlPr>
                      </m:sSubPr>
                      <m:e>
                        <m:r>
                          <a:rPr kumimoji="1" lang="en-US" altLang="zh-CN" sz="1800" b="1" i="1" smtClean="0">
                            <a:solidFill>
                              <a:schemeClr val="tx1"/>
                            </a:solidFill>
                            <a:latin typeface="Cambria Math" panose="02040503050406030204" pitchFamily="18" charset="0"/>
                            <a:ea typeface="Cambria Math" panose="02040503050406030204" pitchFamily="18" charset="0"/>
                          </a:rPr>
                          <m:t>𝜺</m:t>
                        </m:r>
                      </m:e>
                      <m:sub>
                        <m:r>
                          <a:rPr kumimoji="1" lang="en-US" altLang="zh-CN" sz="1800" b="1" i="1" smtClean="0">
                            <a:solidFill>
                              <a:schemeClr val="tx1"/>
                            </a:solidFill>
                            <a:latin typeface="Cambria Math" panose="02040503050406030204" pitchFamily="18" charset="0"/>
                            <a:ea typeface="Cambria Math" panose="02040503050406030204" pitchFamily="18" charset="0"/>
                          </a:rPr>
                          <m:t>𝟏</m:t>
                        </m:r>
                      </m:sub>
                    </m:sSub>
                    <m:r>
                      <a:rPr kumimoji="1" lang="en-US" altLang="zh-CN" sz="1800" b="1" i="1">
                        <a:solidFill>
                          <a:schemeClr val="tx1"/>
                        </a:solidFill>
                        <a:latin typeface="Cambria Math" panose="02040503050406030204" pitchFamily="18" charset="0"/>
                        <a:ea typeface="Cambria Math" panose="02040503050406030204" pitchFamily="18" charset="0"/>
                      </a:rPr>
                      <m:t>+</m:t>
                    </m:r>
                    <m:r>
                      <a:rPr kumimoji="1" lang="en-US" altLang="zh-CN" sz="1800" b="1" i="1" smtClean="0">
                        <a:solidFill>
                          <a:schemeClr val="tx1"/>
                        </a:solidFill>
                        <a:latin typeface="Cambria Math" panose="02040503050406030204" pitchFamily="18" charset="0"/>
                        <a:ea typeface="Cambria Math" panose="02040503050406030204" pitchFamily="18" charset="0"/>
                      </a:rPr>
                      <m:t>…</m:t>
                    </m:r>
                    <m:r>
                      <a:rPr kumimoji="1" lang="en-US" altLang="zh-CN" sz="1800" b="1" i="1">
                        <a:solidFill>
                          <a:schemeClr val="tx1"/>
                        </a:solidFill>
                        <a:latin typeface="Cambria Math" panose="02040503050406030204" pitchFamily="18" charset="0"/>
                        <a:ea typeface="Cambria Math" panose="02040503050406030204" pitchFamily="18" charset="0"/>
                      </a:rPr>
                      <m:t>+</m:t>
                    </m:r>
                    <m:sSub>
                      <m:sSubPr>
                        <m:ctrlPr>
                          <a:rPr kumimoji="1" lang="en-US" altLang="zh-CN" sz="1800" b="1" i="1">
                            <a:solidFill>
                              <a:schemeClr val="tx1"/>
                            </a:solidFill>
                            <a:latin typeface="Cambria Math" panose="02040503050406030204" pitchFamily="18" charset="0"/>
                            <a:ea typeface="Cambria Math" panose="02040503050406030204" pitchFamily="18" charset="0"/>
                          </a:rPr>
                        </m:ctrlPr>
                      </m:sSubPr>
                      <m:e>
                        <m:r>
                          <a:rPr kumimoji="1" lang="en-US" altLang="zh-CN" sz="1800" b="1" i="1">
                            <a:solidFill>
                              <a:schemeClr val="tx1"/>
                            </a:solidFill>
                            <a:latin typeface="Cambria Math" panose="02040503050406030204" pitchFamily="18" charset="0"/>
                            <a:ea typeface="Cambria Math" panose="02040503050406030204" pitchFamily="18" charset="0"/>
                          </a:rPr>
                          <m:t>𝜺</m:t>
                        </m:r>
                      </m:e>
                      <m:sub>
                        <m:r>
                          <a:rPr kumimoji="1" lang="en-US" altLang="zh-CN" sz="1800" b="1" i="1" smtClean="0">
                            <a:solidFill>
                              <a:schemeClr val="tx1"/>
                            </a:solidFill>
                            <a:latin typeface="Cambria Math" panose="02040503050406030204" pitchFamily="18" charset="0"/>
                            <a:ea typeface="Cambria Math" panose="02040503050406030204" pitchFamily="18" charset="0"/>
                          </a:rPr>
                          <m:t>𝒏</m:t>
                        </m:r>
                      </m:sub>
                    </m:sSub>
                  </m:oMath>
                </a14:m>
                <a:r>
                  <a:rPr kumimoji="1" lang="en-US" altLang="zh-CN" sz="1800" dirty="0">
                    <a:solidFill>
                      <a:schemeClr val="tx1"/>
                    </a:solidFill>
                  </a:rPr>
                  <a:t>-</a:t>
                </a:r>
                <a:r>
                  <a:rPr kumimoji="1" lang="en-US" altLang="zh-CN" sz="1800" dirty="0"/>
                  <a:t>DP</a:t>
                </a:r>
              </a:p>
              <a:p>
                <a:pPr lvl="1"/>
                <a:r>
                  <a:rPr kumimoji="1" lang="en-US" altLang="zh-CN" sz="1800" dirty="0"/>
                  <a:t>If each </a:t>
                </a:r>
                <a:r>
                  <a:rPr kumimoji="1" lang="en-US" altLang="zh-CN" sz="1800" b="1" dirty="0">
                    <a:solidFill>
                      <a:schemeClr val="tx1"/>
                    </a:solidFill>
                  </a:rPr>
                  <a:t>M</a:t>
                </a:r>
                <a:r>
                  <a:rPr kumimoji="1" lang="en-US" altLang="zh-CN" sz="1800" b="1" baseline="-25000" dirty="0">
                    <a:solidFill>
                      <a:schemeClr val="tx1"/>
                    </a:solidFill>
                  </a:rPr>
                  <a:t>i</a:t>
                </a:r>
                <a:r>
                  <a:rPr kumimoji="1" lang="en-US" altLang="zh-CN" sz="1800" dirty="0"/>
                  <a:t> performs on the </a:t>
                </a:r>
                <a:r>
                  <a:rPr kumimoji="1" lang="en-US" altLang="zh-CN" sz="1800" b="1" dirty="0">
                    <a:solidFill>
                      <a:schemeClr val="tx1"/>
                    </a:solidFill>
                  </a:rPr>
                  <a:t>D</a:t>
                </a:r>
                <a:r>
                  <a:rPr kumimoji="1" lang="en-US" altLang="zh-CN" sz="1800" b="1" baseline="-25000" dirty="0"/>
                  <a:t>i</a:t>
                </a:r>
                <a:r>
                  <a:rPr kumimoji="1" lang="en-US" altLang="zh-CN" sz="1800" dirty="0"/>
                  <a:t>, then </a:t>
                </a:r>
                <a:r>
                  <a:rPr kumimoji="1" lang="en-US" altLang="zh-CN" sz="1800" b="1" dirty="0">
                    <a:solidFill>
                      <a:schemeClr val="tx1"/>
                    </a:solidFill>
                  </a:rPr>
                  <a:t>g</a:t>
                </a:r>
                <a:r>
                  <a:rPr kumimoji="1" lang="en-US" altLang="zh-CN" sz="1800" dirty="0"/>
                  <a:t> is </a:t>
                </a:r>
                <a14:m>
                  <m:oMath xmlns:m="http://schemas.openxmlformats.org/officeDocument/2006/math">
                    <m:sSub>
                      <m:sSubPr>
                        <m:ctrlPr>
                          <a:rPr kumimoji="1" lang="en-US" altLang="zh-CN" sz="1800" b="1" i="1" smtClean="0">
                            <a:solidFill>
                              <a:schemeClr val="tx1"/>
                            </a:solidFill>
                            <a:latin typeface="Cambria Math" panose="02040503050406030204" pitchFamily="18" charset="0"/>
                            <a:ea typeface="Cambria Math" panose="02040503050406030204" pitchFamily="18" charset="0"/>
                          </a:rPr>
                        </m:ctrlPr>
                      </m:sSubPr>
                      <m:e>
                        <m:r>
                          <a:rPr kumimoji="1" lang="en-US" altLang="zh-CN" sz="1800" b="1" i="1" smtClean="0">
                            <a:solidFill>
                              <a:schemeClr val="tx1"/>
                            </a:solidFill>
                            <a:latin typeface="Cambria Math" panose="02040503050406030204" pitchFamily="18" charset="0"/>
                            <a:ea typeface="Cambria Math" panose="02040503050406030204" pitchFamily="18" charset="0"/>
                          </a:rPr>
                          <m:t>𝒎𝒂𝒙</m:t>
                        </m:r>
                        <m:r>
                          <a:rPr kumimoji="1" lang="en-US" altLang="zh-CN" sz="1800" b="1" i="1" smtClean="0">
                            <a:solidFill>
                              <a:schemeClr val="tx1"/>
                            </a:solidFill>
                            <a:latin typeface="Cambria Math" panose="02040503050406030204" pitchFamily="18" charset="0"/>
                            <a:ea typeface="Cambria Math" panose="02040503050406030204" pitchFamily="18" charset="0"/>
                          </a:rPr>
                          <m:t>(</m:t>
                        </m:r>
                        <m:r>
                          <a:rPr kumimoji="1" lang="en-US" altLang="zh-CN" sz="1800" b="1" i="1">
                            <a:solidFill>
                              <a:schemeClr val="tx1"/>
                            </a:solidFill>
                            <a:latin typeface="Cambria Math" panose="02040503050406030204" pitchFamily="18" charset="0"/>
                            <a:ea typeface="Cambria Math" panose="02040503050406030204" pitchFamily="18" charset="0"/>
                          </a:rPr>
                          <m:t>𝜺</m:t>
                        </m:r>
                      </m:e>
                      <m:sub>
                        <m:r>
                          <a:rPr kumimoji="1" lang="en-US" altLang="zh-CN" sz="1800" b="1" i="1">
                            <a:solidFill>
                              <a:schemeClr val="tx1"/>
                            </a:solidFill>
                            <a:latin typeface="Cambria Math" panose="02040503050406030204" pitchFamily="18" charset="0"/>
                            <a:ea typeface="Cambria Math" panose="02040503050406030204" pitchFamily="18" charset="0"/>
                          </a:rPr>
                          <m:t>𝟏</m:t>
                        </m:r>
                      </m:sub>
                    </m:sSub>
                    <m:r>
                      <a:rPr kumimoji="1" lang="en-US" altLang="zh-CN" sz="1800" b="1" i="1" smtClean="0">
                        <a:solidFill>
                          <a:schemeClr val="tx1"/>
                        </a:solidFill>
                        <a:latin typeface="Cambria Math" panose="02040503050406030204" pitchFamily="18" charset="0"/>
                        <a:ea typeface="Cambria Math" panose="02040503050406030204" pitchFamily="18" charset="0"/>
                      </a:rPr>
                      <m:t>,</m:t>
                    </m:r>
                    <m:r>
                      <a:rPr kumimoji="1" lang="en-US" altLang="zh-CN" sz="1800" b="1" i="1">
                        <a:solidFill>
                          <a:schemeClr val="tx1"/>
                        </a:solidFill>
                        <a:latin typeface="Cambria Math" panose="02040503050406030204" pitchFamily="18" charset="0"/>
                        <a:ea typeface="Cambria Math" panose="02040503050406030204" pitchFamily="18" charset="0"/>
                      </a:rPr>
                      <m:t>…</m:t>
                    </m:r>
                    <m:r>
                      <a:rPr kumimoji="1" lang="en-US" altLang="zh-CN" sz="1800" b="1" i="1" smtClean="0">
                        <a:solidFill>
                          <a:schemeClr val="tx1"/>
                        </a:solidFill>
                        <a:latin typeface="Cambria Math" panose="02040503050406030204" pitchFamily="18" charset="0"/>
                        <a:ea typeface="Cambria Math" panose="02040503050406030204" pitchFamily="18" charset="0"/>
                      </a:rPr>
                      <m:t>,</m:t>
                    </m:r>
                    <m:sSub>
                      <m:sSubPr>
                        <m:ctrlPr>
                          <a:rPr kumimoji="1" lang="en-US" altLang="zh-CN" sz="1800" b="1" i="1" smtClean="0">
                            <a:solidFill>
                              <a:schemeClr val="tx1"/>
                            </a:solidFill>
                            <a:latin typeface="Cambria Math" panose="02040503050406030204" pitchFamily="18" charset="0"/>
                            <a:ea typeface="Cambria Math" panose="02040503050406030204" pitchFamily="18" charset="0"/>
                          </a:rPr>
                        </m:ctrlPr>
                      </m:sSubPr>
                      <m:e>
                        <m:r>
                          <a:rPr kumimoji="1" lang="en-US" altLang="zh-CN" sz="1800" b="1" i="1">
                            <a:solidFill>
                              <a:schemeClr val="tx1"/>
                            </a:solidFill>
                            <a:latin typeface="Cambria Math" panose="02040503050406030204" pitchFamily="18" charset="0"/>
                            <a:ea typeface="Cambria Math" panose="02040503050406030204" pitchFamily="18" charset="0"/>
                          </a:rPr>
                          <m:t>𝜺</m:t>
                        </m:r>
                      </m:e>
                      <m:sub>
                        <m:r>
                          <a:rPr kumimoji="1" lang="en-US" altLang="zh-CN" sz="1800" b="1" i="1">
                            <a:solidFill>
                              <a:schemeClr val="tx1"/>
                            </a:solidFill>
                            <a:latin typeface="Cambria Math" panose="02040503050406030204" pitchFamily="18" charset="0"/>
                            <a:ea typeface="Cambria Math" panose="02040503050406030204" pitchFamily="18" charset="0"/>
                          </a:rPr>
                          <m:t>𝒏</m:t>
                        </m:r>
                      </m:sub>
                    </m:sSub>
                    <m:r>
                      <a:rPr kumimoji="1" lang="en-US" altLang="zh-CN" sz="1800" b="1" i="1" smtClean="0">
                        <a:solidFill>
                          <a:schemeClr val="tx1"/>
                        </a:solidFill>
                        <a:latin typeface="Cambria Math" panose="02040503050406030204" pitchFamily="18" charset="0"/>
                        <a:ea typeface="Cambria Math" panose="02040503050406030204" pitchFamily="18" charset="0"/>
                      </a:rPr>
                      <m:t>)</m:t>
                    </m:r>
                  </m:oMath>
                </a14:m>
                <a:r>
                  <a:rPr kumimoji="1" lang="en-US" altLang="zh-CN" sz="1800" dirty="0">
                    <a:solidFill>
                      <a:schemeClr val="tx1"/>
                    </a:solidFill>
                  </a:rPr>
                  <a:t>-</a:t>
                </a:r>
                <a:r>
                  <a:rPr kumimoji="1" lang="en-US" altLang="zh-CN" sz="1800" dirty="0"/>
                  <a:t>DP</a:t>
                </a:r>
              </a:p>
              <a:p>
                <a:r>
                  <a:rPr kumimoji="1" lang="en-US" altLang="zh-CN" sz="2000" dirty="0"/>
                  <a:t>Group privacy</a:t>
                </a:r>
              </a:p>
              <a:p>
                <a:pPr lvl="1"/>
                <a:r>
                  <a:rPr kumimoji="1" lang="en-US" altLang="zh-CN" sz="1800" dirty="0"/>
                  <a:t>If </a:t>
                </a:r>
                <a:r>
                  <a:rPr kumimoji="1" lang="en-US" altLang="zh-CN" sz="1800" b="1" dirty="0">
                    <a:solidFill>
                      <a:schemeClr val="tx1"/>
                    </a:solidFill>
                  </a:rPr>
                  <a:t>M</a:t>
                </a:r>
                <a:r>
                  <a:rPr kumimoji="1" lang="en-US" altLang="zh-CN" sz="1800" dirty="0"/>
                  <a:t> is </a:t>
                </a:r>
                <a14:m>
                  <m:oMath xmlns:m="http://schemas.openxmlformats.org/officeDocument/2006/math">
                    <m:r>
                      <a:rPr kumimoji="1" lang="en-US" altLang="zh-CN" sz="1800" b="1" i="1" smtClean="0">
                        <a:solidFill>
                          <a:schemeClr val="tx1"/>
                        </a:solidFill>
                        <a:latin typeface="Cambria Math" panose="02040503050406030204" pitchFamily="18" charset="0"/>
                        <a:ea typeface="Cambria Math" panose="02040503050406030204" pitchFamily="18" charset="0"/>
                      </a:rPr>
                      <m:t>𝜺</m:t>
                    </m:r>
                  </m:oMath>
                </a14:m>
                <a:r>
                  <a:rPr kumimoji="1" lang="en-US" altLang="zh-CN" sz="1800" dirty="0"/>
                  <a:t>-DP for all datasets </a:t>
                </a:r>
                <a:r>
                  <a:rPr kumimoji="1" lang="en-US" altLang="zh-CN" sz="1800" b="1" dirty="0">
                    <a:solidFill>
                      <a:schemeClr val="tx1"/>
                    </a:solidFill>
                  </a:rPr>
                  <a:t>D</a:t>
                </a:r>
                <a:r>
                  <a:rPr kumimoji="1" lang="en-US" altLang="zh-CN" sz="1800" dirty="0"/>
                  <a:t> and </a:t>
                </a:r>
                <a:r>
                  <a:rPr kumimoji="1" lang="en-US" altLang="zh-CN" sz="1800" b="1" dirty="0">
                    <a:solidFill>
                      <a:schemeClr val="tx1"/>
                    </a:solidFill>
                  </a:rPr>
                  <a:t>D</a:t>
                </a:r>
                <a:r>
                  <a:rPr kumimoji="1" lang="en-US" altLang="zh-CN" sz="1800" b="1" baseline="30000" dirty="0">
                    <a:solidFill>
                      <a:schemeClr val="tx1"/>
                    </a:solidFill>
                    <a:latin typeface="+mn-lt"/>
                  </a:rPr>
                  <a:t>’</a:t>
                </a:r>
                <a:r>
                  <a:rPr kumimoji="1" lang="en-US" altLang="zh-CN" sz="1800" dirty="0"/>
                  <a:t> that differ on one element</a:t>
                </a:r>
              </a:p>
              <a:p>
                <a:pPr lvl="1"/>
                <a:r>
                  <a:rPr kumimoji="1" lang="en-US" altLang="zh-CN" sz="1800" dirty="0"/>
                  <a:t>-&gt; </a:t>
                </a:r>
                <a:r>
                  <a:rPr kumimoji="1" lang="en-US" altLang="zh-CN" sz="1800" b="1" dirty="0">
                    <a:solidFill>
                      <a:schemeClr val="tx1"/>
                    </a:solidFill>
                  </a:rPr>
                  <a:t>M</a:t>
                </a:r>
                <a:r>
                  <a:rPr kumimoji="1" lang="en-US" altLang="zh-CN" sz="1800" dirty="0"/>
                  <a:t> is </a:t>
                </a:r>
                <a14:m>
                  <m:oMath xmlns:m="http://schemas.openxmlformats.org/officeDocument/2006/math">
                    <m:r>
                      <a:rPr kumimoji="1" lang="en-US" altLang="zh-CN" sz="1800" b="1" i="1" smtClean="0">
                        <a:solidFill>
                          <a:schemeClr val="tx1"/>
                        </a:solidFill>
                        <a:latin typeface="Cambria Math" panose="02040503050406030204" pitchFamily="18" charset="0"/>
                        <a:ea typeface="Cambria Math" panose="02040503050406030204" pitchFamily="18" charset="0"/>
                      </a:rPr>
                      <m:t>𝜺</m:t>
                    </m:r>
                  </m:oMath>
                </a14:m>
                <a:r>
                  <a:rPr kumimoji="1" lang="en-US" altLang="zh-CN" sz="1800" b="1" dirty="0">
                    <a:solidFill>
                      <a:schemeClr val="tx1"/>
                    </a:solidFill>
                  </a:rPr>
                  <a:t>c</a:t>
                </a:r>
                <a:r>
                  <a:rPr kumimoji="1" lang="en-US" altLang="zh-CN" sz="1800" dirty="0"/>
                  <a:t>-DP for all datasets </a:t>
                </a:r>
                <a:r>
                  <a:rPr kumimoji="1" lang="en-US" altLang="zh-CN" sz="1800" b="1" dirty="0">
                    <a:solidFill>
                      <a:schemeClr val="tx1"/>
                    </a:solidFill>
                  </a:rPr>
                  <a:t>D</a:t>
                </a:r>
                <a:r>
                  <a:rPr kumimoji="1" lang="en-US" altLang="zh-CN" sz="1800" dirty="0"/>
                  <a:t> and </a:t>
                </a:r>
                <a:r>
                  <a:rPr kumimoji="1" lang="en-US" altLang="zh-CN" sz="1800" b="1" dirty="0">
                    <a:solidFill>
                      <a:schemeClr val="tx1"/>
                    </a:solidFill>
                  </a:rPr>
                  <a:t>D</a:t>
                </a:r>
                <a:r>
                  <a:rPr kumimoji="1" lang="en-US" altLang="zh-CN" sz="1800" b="1" baseline="30000" dirty="0">
                    <a:solidFill>
                      <a:schemeClr val="tx1"/>
                    </a:solidFill>
                    <a:latin typeface="+mn-lt"/>
                  </a:rPr>
                  <a:t>’</a:t>
                </a:r>
                <a:r>
                  <a:rPr kumimoji="1" lang="en-US" altLang="zh-CN" sz="1800" dirty="0"/>
                  <a:t> that differ on </a:t>
                </a:r>
                <a:r>
                  <a:rPr kumimoji="1" lang="en-US" altLang="zh-CN" sz="1800" b="1" dirty="0"/>
                  <a:t>c</a:t>
                </a:r>
                <a:r>
                  <a:rPr kumimoji="1" lang="en-US" altLang="zh-CN" sz="1800" dirty="0"/>
                  <a:t> elements</a:t>
                </a:r>
              </a:p>
              <a:p>
                <a:pPr lvl="1"/>
                <a:endParaRPr kumimoji="1" lang="en-US" altLang="zh-CN" sz="2000" dirty="0"/>
              </a:p>
            </p:txBody>
          </p:sp>
        </mc:Choice>
        <mc:Fallback xmlns="">
          <p:sp>
            <p:nvSpPr>
              <p:cNvPr id="20" name="内容占位符 2">
                <a:extLst>
                  <a:ext uri="{FF2B5EF4-FFF2-40B4-BE49-F238E27FC236}">
                    <a16:creationId xmlns:a16="http://schemas.microsoft.com/office/drawing/2014/main" id="{8588047F-D544-454D-B52B-31EC2196C9BB}"/>
                  </a:ext>
                </a:extLst>
              </p:cNvPr>
              <p:cNvSpPr>
                <a:spLocks noGrp="1" noRot="1" noChangeAspect="1" noMove="1" noResize="1" noEditPoints="1" noAdjustHandles="1" noChangeArrowheads="1" noChangeShapeType="1" noTextEdit="1"/>
              </p:cNvSpPr>
              <p:nvPr>
                <p:ph idx="1"/>
              </p:nvPr>
            </p:nvSpPr>
            <p:spPr>
              <a:xfrm>
                <a:off x="457200" y="1273324"/>
                <a:ext cx="8327268" cy="4212810"/>
              </a:xfrm>
              <a:blipFill>
                <a:blip r:embed="rId2"/>
                <a:stretch>
                  <a:fillRect l="-7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178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 altLang="zh-CN" dirty="0"/>
              <a:t>How to Implement a </a:t>
            </a:r>
            <a:r>
              <a:rPr kumimoji="1" lang="en-US" altLang="zh-CN" dirty="0"/>
              <a:t>DP Algorithm</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33</a:t>
            </a:fld>
            <a:endParaRPr lang="zh-CN" altLang="en-US"/>
          </a:p>
        </p:txBody>
      </p:sp>
      <p:sp>
        <p:nvSpPr>
          <p:cNvPr id="20" name="内容占位符 2">
            <a:extLst>
              <a:ext uri="{FF2B5EF4-FFF2-40B4-BE49-F238E27FC236}">
                <a16:creationId xmlns:a16="http://schemas.microsoft.com/office/drawing/2014/main" id="{8588047F-D544-454D-B52B-31EC2196C9BB}"/>
              </a:ext>
            </a:extLst>
          </p:cNvPr>
          <p:cNvSpPr>
            <a:spLocks noGrp="1"/>
          </p:cNvSpPr>
          <p:nvPr>
            <p:ph idx="1"/>
          </p:nvPr>
        </p:nvSpPr>
        <p:spPr>
          <a:xfrm>
            <a:off x="457200" y="1273324"/>
            <a:ext cx="8327268" cy="3394472"/>
          </a:xfrm>
        </p:spPr>
        <p:txBody>
          <a:bodyPr>
            <a:noAutofit/>
          </a:bodyPr>
          <a:lstStyle/>
          <a:p>
            <a:r>
              <a:rPr kumimoji="1" lang="en-US" altLang="zh-CN" sz="2000" dirty="0"/>
              <a:t>Adding noisy to the function that we want to compute</a:t>
            </a:r>
          </a:p>
          <a:p>
            <a:pPr lvl="1"/>
            <a:r>
              <a:rPr kumimoji="1" lang="en-US" altLang="zh-CN" sz="1800" dirty="0"/>
              <a:t>Translate the function </a:t>
            </a:r>
            <a:r>
              <a:rPr kumimoji="1" lang="en-US" altLang="zh-CN" sz="1800" b="1" dirty="0"/>
              <a:t>f</a:t>
            </a:r>
            <a:r>
              <a:rPr kumimoji="1" lang="en-US" altLang="zh-CN" sz="1800" dirty="0"/>
              <a:t> to a </a:t>
            </a:r>
            <a:r>
              <a:rPr kumimoji="1" lang="en-US" altLang="zh-CN" sz="1800" dirty="0">
                <a:solidFill>
                  <a:schemeClr val="accent1"/>
                </a:solidFill>
              </a:rPr>
              <a:t>random algorithm</a:t>
            </a:r>
            <a:r>
              <a:rPr kumimoji="1" lang="en-US" altLang="zh-CN" sz="1800" dirty="0">
                <a:solidFill>
                  <a:srgbClr val="0096FF"/>
                </a:solidFill>
              </a:rPr>
              <a:t> </a:t>
            </a:r>
            <a:r>
              <a:rPr kumimoji="1" lang="en-US" altLang="zh-CN" sz="1800" b="1" dirty="0"/>
              <a:t>M</a:t>
            </a:r>
          </a:p>
          <a:p>
            <a:r>
              <a:rPr kumimoji="1" lang="en-US" altLang="zh-CN" sz="2000" dirty="0"/>
              <a:t>Existing Mechanism </a:t>
            </a:r>
          </a:p>
          <a:p>
            <a:pPr lvl="1"/>
            <a:r>
              <a:rPr kumimoji="1" lang="en-US" altLang="zh-CN" sz="1800" dirty="0"/>
              <a:t>Laplace mechanism</a:t>
            </a:r>
          </a:p>
          <a:p>
            <a:pPr lvl="1"/>
            <a:r>
              <a:rPr kumimoji="1" lang="en-US" altLang="zh-CN" sz="1800" dirty="0"/>
              <a:t>Gaussian mechanism</a:t>
            </a:r>
          </a:p>
          <a:p>
            <a:pPr lvl="1"/>
            <a:r>
              <a:rPr kumimoji="1" lang="en-US" altLang="zh-CN" sz="1800" dirty="0"/>
              <a:t>…</a:t>
            </a:r>
          </a:p>
        </p:txBody>
      </p:sp>
    </p:spTree>
    <p:extLst>
      <p:ext uri="{BB962C8B-B14F-4D97-AF65-F5344CB8AC3E}">
        <p14:creationId xmlns:p14="http://schemas.microsoft.com/office/powerpoint/2010/main" val="192817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 altLang="zh-CN" dirty="0"/>
              <a:t>When DP is Enabled</a:t>
            </a:r>
            <a:endParaRPr lang="zh-CN" altLang="en-US" dirty="0"/>
          </a:p>
        </p:txBody>
      </p:sp>
      <p:sp>
        <p:nvSpPr>
          <p:cNvPr id="4" name="灯片编号占位符 3"/>
          <p:cNvSpPr>
            <a:spLocks noGrp="1"/>
          </p:cNvSpPr>
          <p:nvPr>
            <p:ph type="sldNum" sz="quarter" idx="12"/>
          </p:nvPr>
        </p:nvSpPr>
        <p:spPr/>
        <p:txBody>
          <a:bodyPr/>
          <a:lstStyle/>
          <a:p>
            <a:fld id="{ADE361C3-C043-4A6E-BDCE-8DA1E7D90A3B}" type="slidenum">
              <a:rPr lang="zh-CN" altLang="en-US" smtClean="0"/>
              <a:t>34</a:t>
            </a:fld>
            <a:endParaRPr lang="zh-CN" altLang="en-US"/>
          </a:p>
        </p:txBody>
      </p:sp>
      <p:sp>
        <p:nvSpPr>
          <p:cNvPr id="14" name="内容占位符 2">
            <a:extLst>
              <a:ext uri="{FF2B5EF4-FFF2-40B4-BE49-F238E27FC236}">
                <a16:creationId xmlns:a16="http://schemas.microsoft.com/office/drawing/2014/main" id="{D3248E59-1E5A-7C4D-83BB-ACE9B7D54888}"/>
              </a:ext>
            </a:extLst>
          </p:cNvPr>
          <p:cNvSpPr txBox="1">
            <a:spLocks/>
          </p:cNvSpPr>
          <p:nvPr/>
        </p:nvSpPr>
        <p:spPr>
          <a:xfrm>
            <a:off x="171822" y="3441860"/>
            <a:ext cx="8229600" cy="2558473"/>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zh-CN" sz="1800" dirty="0"/>
          </a:p>
        </p:txBody>
      </p:sp>
      <p:pic>
        <p:nvPicPr>
          <p:cNvPr id="16" name="图片 15">
            <a:extLst>
              <a:ext uri="{FF2B5EF4-FFF2-40B4-BE49-F238E27FC236}">
                <a16:creationId xmlns:a16="http://schemas.microsoft.com/office/drawing/2014/main" id="{F6AB34D9-4438-734F-A586-BA30E0702FCF}"/>
              </a:ext>
            </a:extLst>
          </p:cNvPr>
          <p:cNvPicPr>
            <a:picLocks noChangeAspect="1"/>
          </p:cNvPicPr>
          <p:nvPr/>
        </p:nvPicPr>
        <p:blipFill>
          <a:blip r:embed="rId2"/>
          <a:stretch>
            <a:fillRect/>
          </a:stretch>
        </p:blipFill>
        <p:spPr>
          <a:xfrm>
            <a:off x="1701944" y="2961071"/>
            <a:ext cx="725007" cy="983938"/>
          </a:xfrm>
          <a:prstGeom prst="rect">
            <a:avLst/>
          </a:prstGeom>
        </p:spPr>
      </p:pic>
      <p:pic>
        <p:nvPicPr>
          <p:cNvPr id="17" name="图片 16">
            <a:extLst>
              <a:ext uri="{FF2B5EF4-FFF2-40B4-BE49-F238E27FC236}">
                <a16:creationId xmlns:a16="http://schemas.microsoft.com/office/drawing/2014/main" id="{A86D3997-FBF2-174F-BC32-FC6955F1AA2C}"/>
              </a:ext>
            </a:extLst>
          </p:cNvPr>
          <p:cNvPicPr>
            <a:picLocks noChangeAspect="1"/>
          </p:cNvPicPr>
          <p:nvPr/>
        </p:nvPicPr>
        <p:blipFill>
          <a:blip r:embed="rId3"/>
          <a:stretch>
            <a:fillRect/>
          </a:stretch>
        </p:blipFill>
        <p:spPr>
          <a:xfrm>
            <a:off x="5630516" y="2921236"/>
            <a:ext cx="756875" cy="1063609"/>
          </a:xfrm>
          <a:prstGeom prst="rect">
            <a:avLst/>
          </a:prstGeom>
        </p:spPr>
      </p:pic>
      <p:graphicFrame>
        <p:nvGraphicFramePr>
          <p:cNvPr id="23" name="表格 22">
            <a:extLst>
              <a:ext uri="{FF2B5EF4-FFF2-40B4-BE49-F238E27FC236}">
                <a16:creationId xmlns:a16="http://schemas.microsoft.com/office/drawing/2014/main" id="{7E6AC1AF-E637-CF42-8861-180466D1492E}"/>
              </a:ext>
            </a:extLst>
          </p:cNvPr>
          <p:cNvGraphicFramePr>
            <a:graphicFrameLocks noGrp="1"/>
          </p:cNvGraphicFramePr>
          <p:nvPr/>
        </p:nvGraphicFramePr>
        <p:xfrm>
          <a:off x="6891447" y="2238129"/>
          <a:ext cx="1996066" cy="1706880"/>
        </p:xfrm>
        <a:graphic>
          <a:graphicData uri="http://schemas.openxmlformats.org/drawingml/2006/table">
            <a:tbl>
              <a:tblPr firstRow="1" bandRow="1">
                <a:tableStyleId>{5C22544A-7EE6-4342-B048-85BDC9FD1C3A}</a:tableStyleId>
              </a:tblPr>
              <a:tblGrid>
                <a:gridCol w="998033">
                  <a:extLst>
                    <a:ext uri="{9D8B030D-6E8A-4147-A177-3AD203B41FA5}">
                      <a16:colId xmlns:a16="http://schemas.microsoft.com/office/drawing/2014/main" val="2502353561"/>
                    </a:ext>
                  </a:extLst>
                </a:gridCol>
                <a:gridCol w="998033">
                  <a:extLst>
                    <a:ext uri="{9D8B030D-6E8A-4147-A177-3AD203B41FA5}">
                      <a16:colId xmlns:a16="http://schemas.microsoft.com/office/drawing/2014/main" val="1930445365"/>
                    </a:ext>
                  </a:extLst>
                </a:gridCol>
              </a:tblGrid>
              <a:tr h="293613">
                <a:tc>
                  <a:txBody>
                    <a:bodyPr/>
                    <a:lstStyle/>
                    <a:p>
                      <a:pPr algn="ctr"/>
                      <a:r>
                        <a:rPr lang="en-US" altLang="zh-CN" sz="1600" dirty="0"/>
                        <a:t>Name</a:t>
                      </a:r>
                      <a:endParaRPr lang="zh-CN" altLang="en-US" sz="1600" dirty="0"/>
                    </a:p>
                  </a:txBody>
                  <a:tcPr/>
                </a:tc>
                <a:tc>
                  <a:txBody>
                    <a:bodyPr/>
                    <a:lstStyle/>
                    <a:p>
                      <a:pPr algn="ctr"/>
                      <a:r>
                        <a:rPr lang="en" altLang="zh-CN" sz="1800" b="0" i="0" kern="1200">
                          <a:solidFill>
                            <a:schemeClr val="lt1"/>
                          </a:solidFill>
                          <a:effectLst/>
                          <a:latin typeface="+mn-lt"/>
                          <a:ea typeface="+mn-ea"/>
                          <a:cs typeface="+mn-cs"/>
                        </a:rPr>
                        <a:t>Salary</a:t>
                      </a:r>
                      <a:endParaRPr lang="zh-CN" altLang="en-US" sz="1600" dirty="0"/>
                    </a:p>
                  </a:txBody>
                  <a:tcPr/>
                </a:tc>
                <a:extLst>
                  <a:ext uri="{0D108BD9-81ED-4DB2-BD59-A6C34878D82A}">
                    <a16:rowId xmlns:a16="http://schemas.microsoft.com/office/drawing/2014/main" val="1135486275"/>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a:t>Alice</a:t>
                      </a:r>
                      <a:endParaRPr lang="en-US" altLang="zh-CN" sz="1600" dirty="0"/>
                    </a:p>
                  </a:txBody>
                  <a:tcPr/>
                </a:tc>
                <a:tc>
                  <a:txBody>
                    <a:bodyPr/>
                    <a:lstStyle/>
                    <a:p>
                      <a:pPr algn="ctr"/>
                      <a:r>
                        <a:rPr lang="en-US" altLang="zh-CN" sz="1600" dirty="0"/>
                        <a:t>100</a:t>
                      </a:r>
                      <a:endParaRPr lang="zh-CN" altLang="en-US" sz="1600" dirty="0"/>
                    </a:p>
                  </a:txBody>
                  <a:tcPr/>
                </a:tc>
                <a:extLst>
                  <a:ext uri="{0D108BD9-81ED-4DB2-BD59-A6C34878D82A}">
                    <a16:rowId xmlns:a16="http://schemas.microsoft.com/office/drawing/2014/main" val="2243664522"/>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Bob</a:t>
                      </a:r>
                      <a:endParaRPr lang="zh-CN" altLang="en-US" sz="1600" baseline="30000" dirty="0"/>
                    </a:p>
                  </a:txBody>
                  <a:tcPr/>
                </a:tc>
                <a:tc>
                  <a:txBody>
                    <a:bodyPr/>
                    <a:lstStyle/>
                    <a:p>
                      <a:pPr algn="ctr"/>
                      <a:r>
                        <a:rPr lang="en-US" altLang="zh-CN" sz="1600" dirty="0"/>
                        <a:t>80</a:t>
                      </a:r>
                      <a:endParaRPr lang="zh-CN" altLang="en-US" sz="1600" dirty="0"/>
                    </a:p>
                  </a:txBody>
                  <a:tcPr/>
                </a:tc>
                <a:extLst>
                  <a:ext uri="{0D108BD9-81ED-4DB2-BD59-A6C34878D82A}">
                    <a16:rowId xmlns:a16="http://schemas.microsoft.com/office/drawing/2014/main" val="2050628708"/>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600" baseline="0"/>
                        <a:t>Brown</a:t>
                      </a:r>
                      <a:endParaRPr lang="zh-CN" altLang="en-US" sz="1600" baseline="0" dirty="0"/>
                    </a:p>
                  </a:txBody>
                  <a:tcPr/>
                </a:tc>
                <a:tc>
                  <a:txBody>
                    <a:bodyPr/>
                    <a:lstStyle/>
                    <a:p>
                      <a:pPr algn="ctr"/>
                      <a:r>
                        <a:rPr lang="en-US" altLang="zh-CN" sz="1600" dirty="0"/>
                        <a:t>200</a:t>
                      </a:r>
                      <a:endParaRPr lang="zh-CN" altLang="en-US" sz="1600" dirty="0"/>
                    </a:p>
                  </a:txBody>
                  <a:tcPr/>
                </a:tc>
                <a:extLst>
                  <a:ext uri="{0D108BD9-81ED-4DB2-BD59-A6C34878D82A}">
                    <a16:rowId xmlns:a16="http://schemas.microsoft.com/office/drawing/2014/main" val="321156974"/>
                  </a:ext>
                </a:extLst>
              </a:tr>
              <a:tr h="2936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baseline="0"/>
                        <a:t>Tom</a:t>
                      </a:r>
                      <a:endParaRPr lang="zh-CN" altLang="en-US" sz="1600" baseline="0" dirty="0"/>
                    </a:p>
                  </a:txBody>
                  <a:tcPr/>
                </a:tc>
                <a:tc>
                  <a:txBody>
                    <a:bodyPr/>
                    <a:lstStyle/>
                    <a:p>
                      <a:pPr algn="ctr"/>
                      <a:r>
                        <a:rPr lang="en-US" altLang="zh-CN" sz="1600" dirty="0"/>
                        <a:t>120</a:t>
                      </a:r>
                      <a:endParaRPr lang="zh-CN" altLang="en-US" sz="1600" dirty="0"/>
                    </a:p>
                  </a:txBody>
                  <a:tcPr/>
                </a:tc>
                <a:extLst>
                  <a:ext uri="{0D108BD9-81ED-4DB2-BD59-A6C34878D82A}">
                    <a16:rowId xmlns:a16="http://schemas.microsoft.com/office/drawing/2014/main" val="1274960547"/>
                  </a:ext>
                </a:extLst>
              </a:tr>
            </a:tbl>
          </a:graphicData>
        </a:graphic>
      </p:graphicFrame>
      <p:cxnSp>
        <p:nvCxnSpPr>
          <p:cNvPr id="24" name="直线箭头连接符 23">
            <a:extLst>
              <a:ext uri="{FF2B5EF4-FFF2-40B4-BE49-F238E27FC236}">
                <a16:creationId xmlns:a16="http://schemas.microsoft.com/office/drawing/2014/main" id="{8113D2FE-6ADE-E04A-984F-EBFE376FD649}"/>
              </a:ext>
            </a:extLst>
          </p:cNvPr>
          <p:cNvCxnSpPr>
            <a:cxnSpLocks/>
          </p:cNvCxnSpPr>
          <p:nvPr/>
        </p:nvCxnSpPr>
        <p:spPr>
          <a:xfrm>
            <a:off x="2592600" y="2786190"/>
            <a:ext cx="29306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19">
            <a:extLst>
              <a:ext uri="{FF2B5EF4-FFF2-40B4-BE49-F238E27FC236}">
                <a16:creationId xmlns:a16="http://schemas.microsoft.com/office/drawing/2014/main" id="{7872062B-D282-974B-8780-B237197EAAFC}"/>
              </a:ext>
            </a:extLst>
          </p:cNvPr>
          <p:cNvSpPr/>
          <p:nvPr/>
        </p:nvSpPr>
        <p:spPr>
          <a:xfrm>
            <a:off x="2221743" y="2425452"/>
            <a:ext cx="3672407" cy="348878"/>
          </a:xfrm>
          <a:prstGeom prst="rect">
            <a:avLst/>
          </a:prstGeom>
        </p:spPr>
        <p:txBody>
          <a:bodyPr wrap="square">
            <a:spAutoFit/>
          </a:bodyPr>
          <a:lstStyle/>
          <a:p>
            <a:pPr algn="ctr"/>
            <a:r>
              <a:rPr lang="en-US" altLang="zh-CN" sz="1667" dirty="0">
                <a:latin typeface="Candara"/>
                <a:cs typeface="Candara"/>
              </a:rPr>
              <a:t>SUM(Salary)</a:t>
            </a:r>
            <a:endParaRPr lang="en-US" altLang="zh-CN" sz="1500" dirty="0">
              <a:latin typeface="Candara"/>
              <a:cs typeface="Candara"/>
            </a:endParaRPr>
          </a:p>
        </p:txBody>
      </p:sp>
      <p:cxnSp>
        <p:nvCxnSpPr>
          <p:cNvPr id="26" name="直线箭头连接符 25">
            <a:extLst>
              <a:ext uri="{FF2B5EF4-FFF2-40B4-BE49-F238E27FC236}">
                <a16:creationId xmlns:a16="http://schemas.microsoft.com/office/drawing/2014/main" id="{0E75C351-A8BC-4E43-B4F4-B15FA0CD9488}"/>
              </a:ext>
            </a:extLst>
          </p:cNvPr>
          <p:cNvCxnSpPr>
            <a:cxnSpLocks/>
          </p:cNvCxnSpPr>
          <p:nvPr/>
        </p:nvCxnSpPr>
        <p:spPr>
          <a:xfrm>
            <a:off x="2592600" y="3157392"/>
            <a:ext cx="293069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Rectangle 19">
            <a:extLst>
              <a:ext uri="{FF2B5EF4-FFF2-40B4-BE49-F238E27FC236}">
                <a16:creationId xmlns:a16="http://schemas.microsoft.com/office/drawing/2014/main" id="{83B048AC-911A-0545-9094-0896F0D0D9A5}"/>
              </a:ext>
            </a:extLst>
          </p:cNvPr>
          <p:cNvSpPr/>
          <p:nvPr/>
        </p:nvSpPr>
        <p:spPr>
          <a:xfrm>
            <a:off x="2592600" y="2808514"/>
            <a:ext cx="2930695" cy="348878"/>
          </a:xfrm>
          <a:prstGeom prst="rect">
            <a:avLst/>
          </a:prstGeom>
        </p:spPr>
        <p:txBody>
          <a:bodyPr wrap="square">
            <a:spAutoFit/>
          </a:bodyPr>
          <a:lstStyle/>
          <a:p>
            <a:pPr algn="ctr"/>
            <a:r>
              <a:rPr lang="en-US" altLang="zh-CN" sz="1667" dirty="0">
                <a:latin typeface="Candara"/>
                <a:cs typeface="Candara"/>
              </a:rPr>
              <a:t>~480</a:t>
            </a:r>
            <a:endParaRPr lang="en-US" altLang="zh-CN" sz="1500" dirty="0">
              <a:latin typeface="Candara"/>
              <a:cs typeface="Candara"/>
            </a:endParaRPr>
          </a:p>
        </p:txBody>
      </p:sp>
      <p:cxnSp>
        <p:nvCxnSpPr>
          <p:cNvPr id="12" name="直线箭头连接符 11">
            <a:extLst>
              <a:ext uri="{FF2B5EF4-FFF2-40B4-BE49-F238E27FC236}">
                <a16:creationId xmlns:a16="http://schemas.microsoft.com/office/drawing/2014/main" id="{E4382F3B-671C-C044-97EC-807DA4490A7E}"/>
              </a:ext>
            </a:extLst>
          </p:cNvPr>
          <p:cNvCxnSpPr>
            <a:cxnSpLocks/>
          </p:cNvCxnSpPr>
          <p:nvPr/>
        </p:nvCxnSpPr>
        <p:spPr>
          <a:xfrm>
            <a:off x="2592600" y="3593173"/>
            <a:ext cx="29306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9">
            <a:extLst>
              <a:ext uri="{FF2B5EF4-FFF2-40B4-BE49-F238E27FC236}">
                <a16:creationId xmlns:a16="http://schemas.microsoft.com/office/drawing/2014/main" id="{39A91DAA-DE4E-164C-8DDA-79F4C9FC2379}"/>
              </a:ext>
            </a:extLst>
          </p:cNvPr>
          <p:cNvSpPr/>
          <p:nvPr/>
        </p:nvSpPr>
        <p:spPr>
          <a:xfrm>
            <a:off x="2221743" y="3232435"/>
            <a:ext cx="3672407" cy="348878"/>
          </a:xfrm>
          <a:prstGeom prst="rect">
            <a:avLst/>
          </a:prstGeom>
        </p:spPr>
        <p:txBody>
          <a:bodyPr wrap="square">
            <a:spAutoFit/>
          </a:bodyPr>
          <a:lstStyle/>
          <a:p>
            <a:pPr algn="ctr"/>
            <a:r>
              <a:rPr lang="en-US" altLang="zh-CN" sz="1667" dirty="0">
                <a:latin typeface="Candara"/>
                <a:cs typeface="Candara"/>
              </a:rPr>
              <a:t>SUM(Salary) where Name != “Tom”</a:t>
            </a:r>
            <a:endParaRPr lang="en-US" altLang="zh-CN" sz="1500" dirty="0">
              <a:latin typeface="Candara"/>
              <a:cs typeface="Candara"/>
            </a:endParaRPr>
          </a:p>
        </p:txBody>
      </p:sp>
      <p:cxnSp>
        <p:nvCxnSpPr>
          <p:cNvPr id="15" name="直线箭头连接符 14">
            <a:extLst>
              <a:ext uri="{FF2B5EF4-FFF2-40B4-BE49-F238E27FC236}">
                <a16:creationId xmlns:a16="http://schemas.microsoft.com/office/drawing/2014/main" id="{5E5F86E2-5D98-EC4C-9CBD-B8B5010E5203}"/>
              </a:ext>
            </a:extLst>
          </p:cNvPr>
          <p:cNvCxnSpPr>
            <a:cxnSpLocks/>
          </p:cNvCxnSpPr>
          <p:nvPr/>
        </p:nvCxnSpPr>
        <p:spPr>
          <a:xfrm>
            <a:off x="2592600" y="3964375"/>
            <a:ext cx="2930695"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Rectangle 19">
            <a:extLst>
              <a:ext uri="{FF2B5EF4-FFF2-40B4-BE49-F238E27FC236}">
                <a16:creationId xmlns:a16="http://schemas.microsoft.com/office/drawing/2014/main" id="{49D58F42-D0CF-4E43-9786-386EC1F2196C}"/>
              </a:ext>
            </a:extLst>
          </p:cNvPr>
          <p:cNvSpPr/>
          <p:nvPr/>
        </p:nvSpPr>
        <p:spPr>
          <a:xfrm>
            <a:off x="2592600" y="3615497"/>
            <a:ext cx="2930695" cy="348878"/>
          </a:xfrm>
          <a:prstGeom prst="rect">
            <a:avLst/>
          </a:prstGeom>
        </p:spPr>
        <p:txBody>
          <a:bodyPr wrap="square">
            <a:spAutoFit/>
          </a:bodyPr>
          <a:lstStyle/>
          <a:p>
            <a:pPr algn="ctr"/>
            <a:r>
              <a:rPr lang="en-US" altLang="zh-CN" sz="1667" dirty="0">
                <a:latin typeface="Candara"/>
                <a:cs typeface="Candara"/>
              </a:rPr>
              <a:t>~480</a:t>
            </a:r>
            <a:endParaRPr lang="en-US" altLang="zh-CN" sz="1500" dirty="0">
              <a:latin typeface="Candara"/>
              <a:cs typeface="Candara"/>
            </a:endParaRPr>
          </a:p>
        </p:txBody>
      </p:sp>
      <p:sp>
        <p:nvSpPr>
          <p:cNvPr id="19" name="椭圆形标注 18">
            <a:extLst>
              <a:ext uri="{FF2B5EF4-FFF2-40B4-BE49-F238E27FC236}">
                <a16:creationId xmlns:a16="http://schemas.microsoft.com/office/drawing/2014/main" id="{F69B8702-635B-8D45-90B8-65F3F7AE2FF2}"/>
              </a:ext>
            </a:extLst>
          </p:cNvPr>
          <p:cNvSpPr/>
          <p:nvPr/>
        </p:nvSpPr>
        <p:spPr>
          <a:xfrm>
            <a:off x="15191" y="1930541"/>
            <a:ext cx="1944216" cy="855649"/>
          </a:xfrm>
          <a:prstGeom prst="wedgeEllipseCallout">
            <a:avLst>
              <a:gd name="adj1" fmla="val 46734"/>
              <a:gd name="adj2" fmla="val 8145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t>
            </a:r>
            <a:endParaRPr kumimoji="1" lang="zh-CN" altLang="en-US" dirty="0">
              <a:solidFill>
                <a:schemeClr val="tx1"/>
              </a:solidFill>
            </a:endParaRPr>
          </a:p>
        </p:txBody>
      </p:sp>
    </p:spTree>
    <p:extLst>
      <p:ext uri="{BB962C8B-B14F-4D97-AF65-F5344CB8AC3E}">
        <p14:creationId xmlns:p14="http://schemas.microsoft.com/office/powerpoint/2010/main" val="410078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right)">
                                      <p:cBhvr>
                                        <p:cTn id="14" dur="500"/>
                                        <p:tgtEl>
                                          <p:spTgt spid="2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right)">
                                      <p:cBhvr>
                                        <p:cTn id="28" dur="500"/>
                                        <p:tgtEl>
                                          <p:spTgt spid="15"/>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13" grpId="0"/>
      <p:bldP spid="18" grpId="0"/>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7849090-B857-3143-9D25-5ED5FB698E49}"/>
              </a:ext>
            </a:extLst>
          </p:cNvPr>
          <p:cNvSpPr>
            <a:spLocks noGrp="1"/>
          </p:cNvSpPr>
          <p:nvPr>
            <p:ph type="title"/>
          </p:nvPr>
        </p:nvSpPr>
        <p:spPr/>
        <p:txBody>
          <a:bodyPr/>
          <a:lstStyle/>
          <a:p>
            <a:r>
              <a:rPr lang="en-US" altLang="zh-CN" dirty="0"/>
              <a:t>Secret</a:t>
            </a:r>
            <a:r>
              <a:rPr lang="zh-CN" altLang="en-US" dirty="0"/>
              <a:t> </a:t>
            </a:r>
            <a:r>
              <a:rPr lang="en-US" altLang="zh-CN" dirty="0"/>
              <a:t>Sharing</a:t>
            </a:r>
            <a:endParaRPr lang="zh-CN" altLang="en-US" dirty="0"/>
          </a:p>
        </p:txBody>
      </p:sp>
      <p:sp>
        <p:nvSpPr>
          <p:cNvPr id="5" name="文本占位符 4">
            <a:extLst>
              <a:ext uri="{FF2B5EF4-FFF2-40B4-BE49-F238E27FC236}">
                <a16:creationId xmlns:a16="http://schemas.microsoft.com/office/drawing/2014/main" id="{82243D02-01CE-3C4E-B537-242E21898AAE}"/>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52991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Secret Sharing</a:t>
            </a:r>
            <a:endParaRPr kumimoji="1" lang="zh-CN" altLang="en-US" sz="3200" dirty="0"/>
          </a:p>
        </p:txBody>
      </p:sp>
      <p:sp>
        <p:nvSpPr>
          <p:cNvPr id="3" name="内容占位符 2">
            <a:extLst>
              <a:ext uri="{FF2B5EF4-FFF2-40B4-BE49-F238E27FC236}">
                <a16:creationId xmlns:a16="http://schemas.microsoft.com/office/drawing/2014/main" id="{3C67D792-DCC4-6046-B893-19A61C0020CA}"/>
              </a:ext>
            </a:extLst>
          </p:cNvPr>
          <p:cNvSpPr>
            <a:spLocks noGrp="1"/>
          </p:cNvSpPr>
          <p:nvPr>
            <p:ph idx="1"/>
          </p:nvPr>
        </p:nvSpPr>
        <p:spPr>
          <a:xfrm>
            <a:off x="323528" y="1258084"/>
            <a:ext cx="8061211" cy="3886028"/>
          </a:xfrm>
        </p:spPr>
        <p:txBody>
          <a:bodyPr>
            <a:normAutofit/>
          </a:bodyPr>
          <a:lstStyle/>
          <a:p>
            <a:r>
              <a:rPr kumimoji="1" lang="en-US" altLang="zh-CN" sz="2000" b="0" dirty="0">
                <a:solidFill>
                  <a:schemeClr val="tx1"/>
                </a:solidFill>
                <a:latin typeface="+mn-lt"/>
              </a:rPr>
              <a:t>Introduced by Adi Shamir, 1979</a:t>
            </a:r>
          </a:p>
          <a:p>
            <a:r>
              <a:rPr kumimoji="1" lang="en-US" altLang="zh-CN" sz="2000" b="0" dirty="0">
                <a:solidFill>
                  <a:srgbClr val="C00000"/>
                </a:solidFill>
                <a:latin typeface="+mn-lt"/>
              </a:rPr>
              <a:t>Key Insight: </a:t>
            </a:r>
            <a:r>
              <a:rPr kumimoji="1" lang="en-US" altLang="zh-CN" sz="2000" b="0" dirty="0">
                <a:solidFill>
                  <a:schemeClr val="tx1"/>
                </a:solidFill>
                <a:latin typeface="+mn-lt"/>
              </a:rPr>
              <a:t>One point constructs infinite number of lines, two points construct only one line</a:t>
            </a:r>
          </a:p>
          <a:p>
            <a:r>
              <a:rPr kumimoji="1" lang="en-US" altLang="zh-CN" sz="2000" b="0" dirty="0">
                <a:solidFill>
                  <a:srgbClr val="C00000"/>
                </a:solidFill>
                <a:latin typeface="+mn-lt"/>
              </a:rPr>
              <a:t>Key Idea</a:t>
            </a:r>
            <a:r>
              <a:rPr kumimoji="1" lang="en-US" altLang="zh-CN" sz="2000" b="0" dirty="0">
                <a:latin typeface="+mn-lt"/>
              </a:rPr>
              <a:t>: Split a secret data into </a:t>
            </a:r>
            <a:r>
              <a:rPr kumimoji="1" lang="en-US" altLang="zh-CN" sz="2000" b="0" i="1" dirty="0">
                <a:latin typeface="+mn-lt"/>
              </a:rPr>
              <a:t>n</a:t>
            </a:r>
            <a:r>
              <a:rPr kumimoji="1" lang="en-US" altLang="zh-CN" sz="2000" b="0" dirty="0">
                <a:latin typeface="+mn-lt"/>
              </a:rPr>
              <a:t> shares, at least </a:t>
            </a:r>
            <a:r>
              <a:rPr kumimoji="1" lang="en-US" altLang="zh-CN" sz="2000" b="0" i="1" dirty="0">
                <a:latin typeface="+mn-lt"/>
              </a:rPr>
              <a:t>k</a:t>
            </a:r>
            <a:r>
              <a:rPr kumimoji="1" lang="en-US" altLang="zh-CN" sz="2000" b="0" dirty="0">
                <a:latin typeface="+mn-lt"/>
              </a:rPr>
              <a:t> shares can reconstruct the secret ((</a:t>
            </a:r>
            <a:r>
              <a:rPr kumimoji="1" lang="en-US" altLang="zh-CN" sz="2000" b="0" i="1" dirty="0" err="1">
                <a:latin typeface="+mn-lt"/>
              </a:rPr>
              <a:t>k</a:t>
            </a:r>
            <a:r>
              <a:rPr kumimoji="1" lang="en-US" altLang="zh-CN" sz="2000" b="0" dirty="0" err="1">
                <a:latin typeface="+mn-lt"/>
              </a:rPr>
              <a:t>,</a:t>
            </a:r>
            <a:r>
              <a:rPr kumimoji="1" lang="en-US" altLang="zh-CN" sz="2000" b="0" i="1" dirty="0" err="1">
                <a:latin typeface="+mn-lt"/>
              </a:rPr>
              <a:t>n</a:t>
            </a:r>
            <a:r>
              <a:rPr kumimoji="1" lang="en-US" altLang="zh-CN" sz="2000" b="0" dirty="0">
                <a:latin typeface="+mn-lt"/>
              </a:rPr>
              <a:t>)-SS)</a:t>
            </a: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36</a:t>
            </a:fld>
            <a:endParaRPr lang="zh-CN" altLang="en-US"/>
          </a:p>
        </p:txBody>
      </p:sp>
    </p:spTree>
    <p:extLst>
      <p:ext uri="{BB962C8B-B14F-4D97-AF65-F5344CB8AC3E}">
        <p14:creationId xmlns:p14="http://schemas.microsoft.com/office/powerpoint/2010/main" val="13244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Secret Sharing</a:t>
            </a:r>
            <a:endParaRPr kumimoji="1" lang="zh-CN" altLang="en-US" sz="3200" dirty="0"/>
          </a:p>
        </p:txBody>
      </p:sp>
      <p:sp>
        <p:nvSpPr>
          <p:cNvPr id="3" name="内容占位符 2">
            <a:extLst>
              <a:ext uri="{FF2B5EF4-FFF2-40B4-BE49-F238E27FC236}">
                <a16:creationId xmlns:a16="http://schemas.microsoft.com/office/drawing/2014/main" id="{3C67D792-DCC4-6046-B893-19A61C0020CA}"/>
              </a:ext>
            </a:extLst>
          </p:cNvPr>
          <p:cNvSpPr>
            <a:spLocks noGrp="1"/>
          </p:cNvSpPr>
          <p:nvPr>
            <p:ph idx="1"/>
          </p:nvPr>
        </p:nvSpPr>
        <p:spPr>
          <a:xfrm>
            <a:off x="327213" y="1233895"/>
            <a:ext cx="4663414" cy="575892"/>
          </a:xfrm>
        </p:spPr>
        <p:txBody>
          <a:bodyPr>
            <a:normAutofit lnSpcReduction="10000"/>
          </a:bodyPr>
          <a:lstStyle/>
          <a:p>
            <a:pPr marL="0" indent="0">
              <a:lnSpc>
                <a:spcPct val="100000"/>
              </a:lnSpc>
              <a:spcBef>
                <a:spcPts val="0"/>
              </a:spcBef>
              <a:buNone/>
            </a:pPr>
            <a:r>
              <a:rPr kumimoji="1" lang="en-US" altLang="zh-CN" sz="1800" dirty="0">
                <a:solidFill>
                  <a:srgbClr val="C00000"/>
                </a:solidFill>
                <a:latin typeface="+mn-lt"/>
              </a:rPr>
              <a:t>Secret-Share Creation:</a:t>
            </a:r>
          </a:p>
          <a:p>
            <a:pPr marL="0" indent="0">
              <a:lnSpc>
                <a:spcPct val="100000"/>
              </a:lnSpc>
              <a:spcBef>
                <a:spcPts val="0"/>
              </a:spcBef>
              <a:buNone/>
            </a:pPr>
            <a:r>
              <a:rPr kumimoji="1" lang="en-US" altLang="zh-CN" sz="1600" b="0" dirty="0">
                <a:solidFill>
                  <a:schemeClr val="tx1"/>
                </a:solidFill>
                <a:latin typeface="+mn-lt"/>
              </a:rPr>
              <a:t>(under the assumption that no part will collude)</a:t>
            </a: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37</a:t>
            </a:fld>
            <a:endParaRPr lang="zh-CN" altLang="en-US"/>
          </a:p>
        </p:txBody>
      </p:sp>
      <p:pic>
        <p:nvPicPr>
          <p:cNvPr id="6" name="图片 5">
            <a:extLst>
              <a:ext uri="{FF2B5EF4-FFF2-40B4-BE49-F238E27FC236}">
                <a16:creationId xmlns:a16="http://schemas.microsoft.com/office/drawing/2014/main" id="{4E79294A-18D8-4CB4-A2B2-B3F4C028D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3200215"/>
            <a:ext cx="502968" cy="502968"/>
          </a:xfrm>
          <a:prstGeom prst="rect">
            <a:avLst/>
          </a:prstGeom>
        </p:spPr>
      </p:pic>
      <p:sp>
        <p:nvSpPr>
          <p:cNvPr id="7" name="内容占位符 2">
            <a:extLst>
              <a:ext uri="{FF2B5EF4-FFF2-40B4-BE49-F238E27FC236}">
                <a16:creationId xmlns:a16="http://schemas.microsoft.com/office/drawing/2014/main" id="{10F4E624-19C1-4807-81BE-0E413EA5C8B9}"/>
              </a:ext>
            </a:extLst>
          </p:cNvPr>
          <p:cNvSpPr txBox="1">
            <a:spLocks/>
          </p:cNvSpPr>
          <p:nvPr/>
        </p:nvSpPr>
        <p:spPr>
          <a:xfrm>
            <a:off x="1331640" y="2606016"/>
            <a:ext cx="1728192" cy="502968"/>
          </a:xfrm>
          <a:prstGeom prst="rect">
            <a:avLst/>
          </a:prstGeom>
          <a:solidFill>
            <a:srgbClr val="BE384B"/>
          </a:solidFill>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2000" b="0" dirty="0">
                <a:solidFill>
                  <a:schemeClr val="bg1"/>
                </a:solidFill>
                <a:latin typeface="+mn-lt"/>
              </a:rPr>
              <a:t>secret data </a:t>
            </a:r>
            <a:r>
              <a:rPr kumimoji="1" lang="en-US" altLang="zh-CN" sz="2000" dirty="0">
                <a:solidFill>
                  <a:schemeClr val="bg1"/>
                </a:solidFill>
                <a:latin typeface="+mn-lt"/>
              </a:rPr>
              <a:t>S</a:t>
            </a:r>
            <a:endParaRPr kumimoji="1" lang="en" altLang="zh-CN" sz="2000" dirty="0">
              <a:solidFill>
                <a:schemeClr val="bg1"/>
              </a:solidFill>
              <a:latin typeface="+mn-lt"/>
            </a:endParaRPr>
          </a:p>
        </p:txBody>
      </p:sp>
      <p:sp>
        <p:nvSpPr>
          <p:cNvPr id="8" name="内容占位符 2">
            <a:extLst>
              <a:ext uri="{FF2B5EF4-FFF2-40B4-BE49-F238E27FC236}">
                <a16:creationId xmlns:a16="http://schemas.microsoft.com/office/drawing/2014/main" id="{706A742B-261A-470F-A754-4B9AA0BD8354}"/>
              </a:ext>
            </a:extLst>
          </p:cNvPr>
          <p:cNvSpPr txBox="1">
            <a:spLocks/>
          </p:cNvSpPr>
          <p:nvPr/>
        </p:nvSpPr>
        <p:spPr>
          <a:xfrm>
            <a:off x="1295092" y="3602174"/>
            <a:ext cx="1872208" cy="504056"/>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secret owner</a:t>
            </a:r>
            <a:endParaRPr kumimoji="1" lang="en" altLang="zh-CN" sz="1800" dirty="0">
              <a:latin typeface="+mn-lt"/>
            </a:endParaRPr>
          </a:p>
        </p:txBody>
      </p:sp>
      <p:pic>
        <p:nvPicPr>
          <p:cNvPr id="9" name="图片 8">
            <a:extLst>
              <a:ext uri="{FF2B5EF4-FFF2-40B4-BE49-F238E27FC236}">
                <a16:creationId xmlns:a16="http://schemas.microsoft.com/office/drawing/2014/main" id="{65FA95E0-B01C-4D26-A572-18304530E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44" y="1487697"/>
            <a:ext cx="502968" cy="502968"/>
          </a:xfrm>
          <a:prstGeom prst="rect">
            <a:avLst/>
          </a:prstGeom>
        </p:spPr>
      </p:pic>
      <p:sp>
        <p:nvSpPr>
          <p:cNvPr id="10" name="内容占位符 2">
            <a:extLst>
              <a:ext uri="{FF2B5EF4-FFF2-40B4-BE49-F238E27FC236}">
                <a16:creationId xmlns:a16="http://schemas.microsoft.com/office/drawing/2014/main" id="{5498EDB5-130A-4D27-8FF0-60AAFCF57BA9}"/>
              </a:ext>
            </a:extLst>
          </p:cNvPr>
          <p:cNvSpPr txBox="1">
            <a:spLocks/>
          </p:cNvSpPr>
          <p:nvPr/>
        </p:nvSpPr>
        <p:spPr>
          <a:xfrm>
            <a:off x="5874522" y="1890367"/>
            <a:ext cx="849782"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1</a:t>
            </a:r>
            <a:endParaRPr kumimoji="1" lang="en" altLang="zh-CN" sz="1800" dirty="0">
              <a:latin typeface="+mn-lt"/>
            </a:endParaRPr>
          </a:p>
        </p:txBody>
      </p:sp>
      <p:cxnSp>
        <p:nvCxnSpPr>
          <p:cNvPr id="12" name="直接箭头连接符 11">
            <a:extLst>
              <a:ext uri="{FF2B5EF4-FFF2-40B4-BE49-F238E27FC236}">
                <a16:creationId xmlns:a16="http://schemas.microsoft.com/office/drawing/2014/main" id="{7EBD4152-5491-4BF1-8222-9E3FC14F4389}"/>
              </a:ext>
            </a:extLst>
          </p:cNvPr>
          <p:cNvCxnSpPr>
            <a:cxnSpLocks/>
            <a:stCxn id="7" idx="3"/>
            <a:endCxn id="9" idx="1"/>
          </p:cNvCxnSpPr>
          <p:nvPr/>
        </p:nvCxnSpPr>
        <p:spPr>
          <a:xfrm flipV="1">
            <a:off x="3059832" y="1739181"/>
            <a:ext cx="2978612" cy="1118319"/>
          </a:xfrm>
          <a:prstGeom prst="straightConnector1">
            <a:avLst/>
          </a:prstGeom>
          <a:ln w="15875">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16" name="内容占位符 2">
            <a:extLst>
              <a:ext uri="{FF2B5EF4-FFF2-40B4-BE49-F238E27FC236}">
                <a16:creationId xmlns:a16="http://schemas.microsoft.com/office/drawing/2014/main" id="{C5F84AFD-5737-4571-826B-070948F9DAF6}"/>
              </a:ext>
            </a:extLst>
          </p:cNvPr>
          <p:cNvSpPr txBox="1">
            <a:spLocks/>
          </p:cNvSpPr>
          <p:nvPr/>
        </p:nvSpPr>
        <p:spPr>
          <a:xfrm rot="20391546">
            <a:off x="4045106" y="1964156"/>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1</a:t>
            </a:r>
            <a:endParaRPr kumimoji="1" lang="en" altLang="zh-CN" sz="1600" dirty="0">
              <a:latin typeface="+mn-lt"/>
            </a:endParaRPr>
          </a:p>
        </p:txBody>
      </p:sp>
      <p:pic>
        <p:nvPicPr>
          <p:cNvPr id="18" name="图片 17">
            <a:extLst>
              <a:ext uri="{FF2B5EF4-FFF2-40B4-BE49-F238E27FC236}">
                <a16:creationId xmlns:a16="http://schemas.microsoft.com/office/drawing/2014/main" id="{7E8DD912-C57B-4AA4-9BAC-54F080578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44" y="2437301"/>
            <a:ext cx="502968" cy="502968"/>
          </a:xfrm>
          <a:prstGeom prst="rect">
            <a:avLst/>
          </a:prstGeom>
        </p:spPr>
      </p:pic>
      <p:sp>
        <p:nvSpPr>
          <p:cNvPr id="19" name="内容占位符 2">
            <a:extLst>
              <a:ext uri="{FF2B5EF4-FFF2-40B4-BE49-F238E27FC236}">
                <a16:creationId xmlns:a16="http://schemas.microsoft.com/office/drawing/2014/main" id="{2406B767-AE64-4D92-BA32-86FE7F71F53E}"/>
              </a:ext>
            </a:extLst>
          </p:cNvPr>
          <p:cNvSpPr txBox="1">
            <a:spLocks/>
          </p:cNvSpPr>
          <p:nvPr/>
        </p:nvSpPr>
        <p:spPr>
          <a:xfrm>
            <a:off x="5827998" y="2838346"/>
            <a:ext cx="933398"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2</a:t>
            </a:r>
            <a:endParaRPr kumimoji="1" lang="en" altLang="zh-CN" sz="1800" dirty="0">
              <a:latin typeface="+mn-lt"/>
            </a:endParaRPr>
          </a:p>
        </p:txBody>
      </p:sp>
      <p:pic>
        <p:nvPicPr>
          <p:cNvPr id="20" name="图片 19">
            <a:extLst>
              <a:ext uri="{FF2B5EF4-FFF2-40B4-BE49-F238E27FC236}">
                <a16:creationId xmlns:a16="http://schemas.microsoft.com/office/drawing/2014/main" id="{2C59950B-71C6-4E22-A18D-7BE7E428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44" y="3386905"/>
            <a:ext cx="502968" cy="502968"/>
          </a:xfrm>
          <a:prstGeom prst="rect">
            <a:avLst/>
          </a:prstGeom>
        </p:spPr>
      </p:pic>
      <p:sp>
        <p:nvSpPr>
          <p:cNvPr id="21" name="内容占位符 2">
            <a:extLst>
              <a:ext uri="{FF2B5EF4-FFF2-40B4-BE49-F238E27FC236}">
                <a16:creationId xmlns:a16="http://schemas.microsoft.com/office/drawing/2014/main" id="{CDC6A1AC-9B40-4FE3-8ED9-1FC1CCDAF45F}"/>
              </a:ext>
            </a:extLst>
          </p:cNvPr>
          <p:cNvSpPr txBox="1">
            <a:spLocks/>
          </p:cNvSpPr>
          <p:nvPr/>
        </p:nvSpPr>
        <p:spPr>
          <a:xfrm>
            <a:off x="5838475" y="3795522"/>
            <a:ext cx="902906"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3</a:t>
            </a:r>
            <a:endParaRPr kumimoji="1" lang="en" altLang="zh-CN" sz="1800" dirty="0">
              <a:latin typeface="+mn-lt"/>
            </a:endParaRPr>
          </a:p>
        </p:txBody>
      </p:sp>
      <p:pic>
        <p:nvPicPr>
          <p:cNvPr id="22" name="图片 21">
            <a:extLst>
              <a:ext uri="{FF2B5EF4-FFF2-40B4-BE49-F238E27FC236}">
                <a16:creationId xmlns:a16="http://schemas.microsoft.com/office/drawing/2014/main" id="{08F59092-0E07-4D42-8451-EC574B938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95" y="4837176"/>
            <a:ext cx="502968" cy="502968"/>
          </a:xfrm>
          <a:prstGeom prst="rect">
            <a:avLst/>
          </a:prstGeom>
        </p:spPr>
      </p:pic>
      <p:sp>
        <p:nvSpPr>
          <p:cNvPr id="23" name="内容占位符 2">
            <a:extLst>
              <a:ext uri="{FF2B5EF4-FFF2-40B4-BE49-F238E27FC236}">
                <a16:creationId xmlns:a16="http://schemas.microsoft.com/office/drawing/2014/main" id="{490384C9-2C1A-4EFC-BD27-A99A0196FA50}"/>
              </a:ext>
            </a:extLst>
          </p:cNvPr>
          <p:cNvSpPr txBox="1">
            <a:spLocks/>
          </p:cNvSpPr>
          <p:nvPr/>
        </p:nvSpPr>
        <p:spPr>
          <a:xfrm>
            <a:off x="5857362" y="5272447"/>
            <a:ext cx="89263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n</a:t>
            </a:r>
            <a:endParaRPr kumimoji="1" lang="en" altLang="zh-CN" sz="1800" dirty="0">
              <a:latin typeface="+mn-lt"/>
            </a:endParaRPr>
          </a:p>
        </p:txBody>
      </p:sp>
      <p:cxnSp>
        <p:nvCxnSpPr>
          <p:cNvPr id="25" name="直接箭头连接符 24">
            <a:extLst>
              <a:ext uri="{FF2B5EF4-FFF2-40B4-BE49-F238E27FC236}">
                <a16:creationId xmlns:a16="http://schemas.microsoft.com/office/drawing/2014/main" id="{08E3978F-C241-4748-8D65-531F5B4506A8}"/>
              </a:ext>
            </a:extLst>
          </p:cNvPr>
          <p:cNvCxnSpPr>
            <a:cxnSpLocks/>
            <a:stCxn id="7" idx="3"/>
            <a:endCxn id="18" idx="1"/>
          </p:cNvCxnSpPr>
          <p:nvPr/>
        </p:nvCxnSpPr>
        <p:spPr>
          <a:xfrm flipV="1">
            <a:off x="3059832" y="2688785"/>
            <a:ext cx="2978612" cy="168715"/>
          </a:xfrm>
          <a:prstGeom prst="straightConnector1">
            <a:avLst/>
          </a:prstGeom>
          <a:ln w="15875">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47A71191-18C9-4E22-8823-9470AE4A5F44}"/>
              </a:ext>
            </a:extLst>
          </p:cNvPr>
          <p:cNvCxnSpPr>
            <a:cxnSpLocks/>
            <a:stCxn id="7" idx="3"/>
            <a:endCxn id="20" idx="1"/>
          </p:cNvCxnSpPr>
          <p:nvPr/>
        </p:nvCxnSpPr>
        <p:spPr>
          <a:xfrm>
            <a:off x="3059832" y="2857500"/>
            <a:ext cx="2978612" cy="780889"/>
          </a:xfrm>
          <a:prstGeom prst="straightConnector1">
            <a:avLst/>
          </a:prstGeom>
          <a:ln w="15875">
            <a:headEnd w="lg" len="lg"/>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774C097-9D5E-4EB0-8A79-7197DB9F73CE}"/>
              </a:ext>
            </a:extLst>
          </p:cNvPr>
          <p:cNvCxnSpPr>
            <a:cxnSpLocks/>
            <a:stCxn id="7" idx="3"/>
            <a:endCxn id="22" idx="1"/>
          </p:cNvCxnSpPr>
          <p:nvPr/>
        </p:nvCxnSpPr>
        <p:spPr>
          <a:xfrm>
            <a:off x="3059832" y="2857500"/>
            <a:ext cx="2992363" cy="2231160"/>
          </a:xfrm>
          <a:prstGeom prst="straightConnector1">
            <a:avLst/>
          </a:prstGeom>
          <a:ln w="15875">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34" name="内容占位符 2">
            <a:extLst>
              <a:ext uri="{FF2B5EF4-FFF2-40B4-BE49-F238E27FC236}">
                <a16:creationId xmlns:a16="http://schemas.microsoft.com/office/drawing/2014/main" id="{EF2701DA-5C13-4F8D-BCED-72417CF94F1D}"/>
              </a:ext>
            </a:extLst>
          </p:cNvPr>
          <p:cNvSpPr txBox="1">
            <a:spLocks/>
          </p:cNvSpPr>
          <p:nvPr/>
        </p:nvSpPr>
        <p:spPr>
          <a:xfrm rot="21376961">
            <a:off x="4087961" y="2443394"/>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2</a:t>
            </a:r>
            <a:endParaRPr kumimoji="1" lang="en" altLang="zh-CN" sz="1600" dirty="0">
              <a:latin typeface="+mn-lt"/>
            </a:endParaRPr>
          </a:p>
        </p:txBody>
      </p:sp>
      <p:sp>
        <p:nvSpPr>
          <p:cNvPr id="35" name="内容占位符 2">
            <a:extLst>
              <a:ext uri="{FF2B5EF4-FFF2-40B4-BE49-F238E27FC236}">
                <a16:creationId xmlns:a16="http://schemas.microsoft.com/office/drawing/2014/main" id="{5DB78343-A18F-41AC-BFF1-ABDB8D60DAC8}"/>
              </a:ext>
            </a:extLst>
          </p:cNvPr>
          <p:cNvSpPr txBox="1">
            <a:spLocks/>
          </p:cNvSpPr>
          <p:nvPr/>
        </p:nvSpPr>
        <p:spPr>
          <a:xfrm rot="839739">
            <a:off x="4218388" y="2955833"/>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3</a:t>
            </a:r>
            <a:endParaRPr kumimoji="1" lang="en" altLang="zh-CN" sz="1600" dirty="0">
              <a:latin typeface="+mn-lt"/>
            </a:endParaRPr>
          </a:p>
        </p:txBody>
      </p:sp>
      <p:sp>
        <p:nvSpPr>
          <p:cNvPr id="36" name="内容占位符 2">
            <a:extLst>
              <a:ext uri="{FF2B5EF4-FFF2-40B4-BE49-F238E27FC236}">
                <a16:creationId xmlns:a16="http://schemas.microsoft.com/office/drawing/2014/main" id="{C7E9AC2D-37A9-4854-8BD5-54AD64B2CF4B}"/>
              </a:ext>
            </a:extLst>
          </p:cNvPr>
          <p:cNvSpPr txBox="1">
            <a:spLocks/>
          </p:cNvSpPr>
          <p:nvPr/>
        </p:nvSpPr>
        <p:spPr>
          <a:xfrm rot="2174247">
            <a:off x="4034343" y="3529666"/>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n</a:t>
            </a:r>
            <a:endParaRPr kumimoji="1" lang="en" altLang="zh-CN" sz="1600" dirty="0">
              <a:latin typeface="+mn-lt"/>
            </a:endParaRPr>
          </a:p>
        </p:txBody>
      </p:sp>
      <p:sp>
        <p:nvSpPr>
          <p:cNvPr id="39" name="内容占位符 2">
            <a:extLst>
              <a:ext uri="{FF2B5EF4-FFF2-40B4-BE49-F238E27FC236}">
                <a16:creationId xmlns:a16="http://schemas.microsoft.com/office/drawing/2014/main" id="{615DE33E-B2FB-4F0D-92CA-312A137B1225}"/>
              </a:ext>
            </a:extLst>
          </p:cNvPr>
          <p:cNvSpPr txBox="1">
            <a:spLocks/>
          </p:cNvSpPr>
          <p:nvPr/>
        </p:nvSpPr>
        <p:spPr>
          <a:xfrm>
            <a:off x="5848830" y="4244963"/>
            <a:ext cx="902906"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t>
            </a:r>
            <a:endParaRPr kumimoji="1" lang="en" altLang="zh-CN" sz="1800" dirty="0">
              <a:latin typeface="+mn-lt"/>
            </a:endParaRPr>
          </a:p>
        </p:txBody>
      </p:sp>
      <p:sp>
        <p:nvSpPr>
          <p:cNvPr id="5" name="对话气泡: 矩形 4">
            <a:extLst>
              <a:ext uri="{FF2B5EF4-FFF2-40B4-BE49-F238E27FC236}">
                <a16:creationId xmlns:a16="http://schemas.microsoft.com/office/drawing/2014/main" id="{52583336-D4EC-4B61-BB9E-85DC991DDCC2}"/>
              </a:ext>
            </a:extLst>
          </p:cNvPr>
          <p:cNvSpPr/>
          <p:nvPr/>
        </p:nvSpPr>
        <p:spPr>
          <a:xfrm>
            <a:off x="7241073" y="1013942"/>
            <a:ext cx="1750510" cy="1047197"/>
          </a:xfrm>
          <a:prstGeom prst="wedgeRectCallout">
            <a:avLst>
              <a:gd name="adj1" fmla="val -87212"/>
              <a:gd name="adj2" fmla="val 32035"/>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Each part cannot learn the secret </a:t>
            </a:r>
            <a:r>
              <a:rPr lang="en-US" altLang="zh-CN" b="1" dirty="0"/>
              <a:t>S</a:t>
            </a:r>
            <a:endParaRPr lang="zh-CN" altLang="en-US" b="1" dirty="0"/>
          </a:p>
        </p:txBody>
      </p:sp>
      <p:sp>
        <p:nvSpPr>
          <p:cNvPr id="26" name="内容占位符 2">
            <a:extLst>
              <a:ext uri="{FF2B5EF4-FFF2-40B4-BE49-F238E27FC236}">
                <a16:creationId xmlns:a16="http://schemas.microsoft.com/office/drawing/2014/main" id="{257EFD9A-E68E-4949-9ADE-31A79BC1F7E2}"/>
              </a:ext>
            </a:extLst>
          </p:cNvPr>
          <p:cNvSpPr txBox="1">
            <a:spLocks/>
          </p:cNvSpPr>
          <p:nvPr/>
        </p:nvSpPr>
        <p:spPr>
          <a:xfrm>
            <a:off x="237838" y="4103842"/>
            <a:ext cx="4104456" cy="85548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kumimoji="1" lang="en-US" altLang="zh-CN" sz="1800" b="0" dirty="0">
                <a:latin typeface="+mn-lt"/>
              </a:rPr>
              <a:t>Mathematical operations</a:t>
            </a:r>
          </a:p>
          <a:p>
            <a:pPr marL="0" indent="0" algn="ctr">
              <a:spcBef>
                <a:spcPts val="0"/>
              </a:spcBef>
              <a:buNone/>
            </a:pPr>
            <a:r>
              <a:rPr kumimoji="1" lang="en-US" altLang="zh-CN" sz="1800" b="0" dirty="0">
                <a:latin typeface="+mn-lt"/>
              </a:rPr>
              <a:t>f(x) = S + a</a:t>
            </a:r>
            <a:r>
              <a:rPr kumimoji="1" lang="en-US" altLang="zh-CN" sz="1800" b="0" baseline="-25000" dirty="0">
                <a:latin typeface="+mn-lt"/>
              </a:rPr>
              <a:t>1</a:t>
            </a:r>
            <a:r>
              <a:rPr kumimoji="1" lang="en-US" altLang="zh-CN" sz="1800" b="0" dirty="0">
                <a:latin typeface="+mn-lt"/>
              </a:rPr>
              <a:t>x + a</a:t>
            </a:r>
            <a:r>
              <a:rPr kumimoji="1" lang="en-US" altLang="zh-CN" sz="1800" b="0" baseline="-25000" dirty="0">
                <a:latin typeface="+mn-lt"/>
              </a:rPr>
              <a:t>2</a:t>
            </a:r>
            <a:r>
              <a:rPr kumimoji="1" lang="en-US" altLang="zh-CN" sz="1800" b="0" dirty="0">
                <a:latin typeface="+mn-lt"/>
              </a:rPr>
              <a:t>x + ... + a</a:t>
            </a:r>
            <a:r>
              <a:rPr kumimoji="1" lang="en-US" altLang="zh-CN" sz="1800" b="0" baseline="-25000" dirty="0">
                <a:latin typeface="+mn-lt"/>
              </a:rPr>
              <a:t>k-1</a:t>
            </a:r>
            <a:r>
              <a:rPr kumimoji="1" lang="en-US" altLang="zh-CN" sz="1800" b="0" dirty="0">
                <a:latin typeface="+mn-lt"/>
              </a:rPr>
              <a:t>x</a:t>
            </a:r>
            <a:r>
              <a:rPr kumimoji="1" lang="en-US" altLang="zh-CN" sz="1800" b="0" baseline="30000" dirty="0">
                <a:latin typeface="+mn-lt"/>
              </a:rPr>
              <a:t>k-1</a:t>
            </a:r>
            <a:endParaRPr kumimoji="1" lang="en" altLang="zh-CN" sz="1800" baseline="30000" dirty="0">
              <a:latin typeface="+mn-lt"/>
            </a:endParaRPr>
          </a:p>
        </p:txBody>
      </p:sp>
    </p:spTree>
    <p:extLst>
      <p:ext uri="{BB962C8B-B14F-4D97-AF65-F5344CB8AC3E}">
        <p14:creationId xmlns:p14="http://schemas.microsoft.com/office/powerpoint/2010/main" val="3989408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Secret Sharing</a:t>
            </a:r>
            <a:endParaRPr kumimoji="1" lang="zh-CN" altLang="en-US" sz="3200" dirty="0"/>
          </a:p>
        </p:txBody>
      </p:sp>
      <p:sp>
        <p:nvSpPr>
          <p:cNvPr id="3" name="内容占位符 2">
            <a:extLst>
              <a:ext uri="{FF2B5EF4-FFF2-40B4-BE49-F238E27FC236}">
                <a16:creationId xmlns:a16="http://schemas.microsoft.com/office/drawing/2014/main" id="{3C67D792-DCC4-6046-B893-19A61C0020CA}"/>
              </a:ext>
            </a:extLst>
          </p:cNvPr>
          <p:cNvSpPr>
            <a:spLocks noGrp="1"/>
          </p:cNvSpPr>
          <p:nvPr>
            <p:ph idx="1"/>
          </p:nvPr>
        </p:nvSpPr>
        <p:spPr>
          <a:xfrm>
            <a:off x="327213" y="1233895"/>
            <a:ext cx="4663414" cy="575892"/>
          </a:xfrm>
        </p:spPr>
        <p:txBody>
          <a:bodyPr>
            <a:normAutofit lnSpcReduction="10000"/>
          </a:bodyPr>
          <a:lstStyle/>
          <a:p>
            <a:pPr marL="0" indent="0">
              <a:lnSpc>
                <a:spcPct val="100000"/>
              </a:lnSpc>
              <a:spcBef>
                <a:spcPts val="0"/>
              </a:spcBef>
              <a:buNone/>
            </a:pPr>
            <a:r>
              <a:rPr kumimoji="1" lang="en-US" altLang="zh-CN" sz="1800" dirty="0">
                <a:solidFill>
                  <a:srgbClr val="C00000"/>
                </a:solidFill>
                <a:latin typeface="+mn-lt"/>
              </a:rPr>
              <a:t>Secret Reconstruction:</a:t>
            </a:r>
          </a:p>
          <a:p>
            <a:pPr marL="0" indent="0">
              <a:lnSpc>
                <a:spcPct val="100000"/>
              </a:lnSpc>
              <a:spcBef>
                <a:spcPts val="0"/>
              </a:spcBef>
              <a:buNone/>
            </a:pPr>
            <a:r>
              <a:rPr kumimoji="1" lang="en-US" altLang="zh-CN" sz="1600" b="0" dirty="0">
                <a:solidFill>
                  <a:schemeClr val="tx1"/>
                </a:solidFill>
                <a:latin typeface="+mn-lt"/>
              </a:rPr>
              <a:t>(under the assumption that no part will collude)</a:t>
            </a: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38</a:t>
            </a:fld>
            <a:endParaRPr lang="zh-CN" altLang="en-US"/>
          </a:p>
        </p:txBody>
      </p:sp>
      <p:pic>
        <p:nvPicPr>
          <p:cNvPr id="6" name="图片 5">
            <a:extLst>
              <a:ext uri="{FF2B5EF4-FFF2-40B4-BE49-F238E27FC236}">
                <a16:creationId xmlns:a16="http://schemas.microsoft.com/office/drawing/2014/main" id="{4E79294A-18D8-4CB4-A2B2-B3F4C028D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3200215"/>
            <a:ext cx="502968" cy="502968"/>
          </a:xfrm>
          <a:prstGeom prst="rect">
            <a:avLst/>
          </a:prstGeom>
        </p:spPr>
      </p:pic>
      <p:sp>
        <p:nvSpPr>
          <p:cNvPr id="7" name="内容占位符 2">
            <a:extLst>
              <a:ext uri="{FF2B5EF4-FFF2-40B4-BE49-F238E27FC236}">
                <a16:creationId xmlns:a16="http://schemas.microsoft.com/office/drawing/2014/main" id="{10F4E624-19C1-4807-81BE-0E413EA5C8B9}"/>
              </a:ext>
            </a:extLst>
          </p:cNvPr>
          <p:cNvSpPr txBox="1">
            <a:spLocks/>
          </p:cNvSpPr>
          <p:nvPr/>
        </p:nvSpPr>
        <p:spPr>
          <a:xfrm>
            <a:off x="1331640" y="2606016"/>
            <a:ext cx="1728192" cy="502968"/>
          </a:xfrm>
          <a:prstGeom prst="rect">
            <a:avLst/>
          </a:prstGeom>
          <a:solidFill>
            <a:srgbClr val="BE384B"/>
          </a:solidFill>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2000" b="0" dirty="0">
                <a:solidFill>
                  <a:schemeClr val="bg1"/>
                </a:solidFill>
                <a:latin typeface="+mn-lt"/>
              </a:rPr>
              <a:t>secret data </a:t>
            </a:r>
            <a:r>
              <a:rPr kumimoji="1" lang="en-US" altLang="zh-CN" sz="2000" dirty="0">
                <a:solidFill>
                  <a:schemeClr val="bg1"/>
                </a:solidFill>
                <a:latin typeface="+mn-lt"/>
              </a:rPr>
              <a:t>S</a:t>
            </a:r>
            <a:endParaRPr kumimoji="1" lang="en" altLang="zh-CN" sz="2000" dirty="0">
              <a:solidFill>
                <a:schemeClr val="bg1"/>
              </a:solidFill>
              <a:latin typeface="+mn-lt"/>
            </a:endParaRPr>
          </a:p>
        </p:txBody>
      </p:sp>
      <p:sp>
        <p:nvSpPr>
          <p:cNvPr id="8" name="内容占位符 2">
            <a:extLst>
              <a:ext uri="{FF2B5EF4-FFF2-40B4-BE49-F238E27FC236}">
                <a16:creationId xmlns:a16="http://schemas.microsoft.com/office/drawing/2014/main" id="{706A742B-261A-470F-A754-4B9AA0BD8354}"/>
              </a:ext>
            </a:extLst>
          </p:cNvPr>
          <p:cNvSpPr txBox="1">
            <a:spLocks/>
          </p:cNvSpPr>
          <p:nvPr/>
        </p:nvSpPr>
        <p:spPr>
          <a:xfrm>
            <a:off x="1295092" y="3602174"/>
            <a:ext cx="1872208" cy="504056"/>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secret owner</a:t>
            </a:r>
            <a:endParaRPr kumimoji="1" lang="en" altLang="zh-CN" sz="1800" dirty="0">
              <a:latin typeface="+mn-lt"/>
            </a:endParaRPr>
          </a:p>
        </p:txBody>
      </p:sp>
      <p:pic>
        <p:nvPicPr>
          <p:cNvPr id="9" name="图片 8">
            <a:extLst>
              <a:ext uri="{FF2B5EF4-FFF2-40B4-BE49-F238E27FC236}">
                <a16:creationId xmlns:a16="http://schemas.microsoft.com/office/drawing/2014/main" id="{65FA95E0-B01C-4D26-A572-18304530E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44" y="1487697"/>
            <a:ext cx="502968" cy="502968"/>
          </a:xfrm>
          <a:prstGeom prst="rect">
            <a:avLst/>
          </a:prstGeom>
        </p:spPr>
      </p:pic>
      <p:sp>
        <p:nvSpPr>
          <p:cNvPr id="10" name="内容占位符 2">
            <a:extLst>
              <a:ext uri="{FF2B5EF4-FFF2-40B4-BE49-F238E27FC236}">
                <a16:creationId xmlns:a16="http://schemas.microsoft.com/office/drawing/2014/main" id="{5498EDB5-130A-4D27-8FF0-60AAFCF57BA9}"/>
              </a:ext>
            </a:extLst>
          </p:cNvPr>
          <p:cNvSpPr txBox="1">
            <a:spLocks/>
          </p:cNvSpPr>
          <p:nvPr/>
        </p:nvSpPr>
        <p:spPr>
          <a:xfrm>
            <a:off x="5874522" y="1890367"/>
            <a:ext cx="849782"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1</a:t>
            </a:r>
            <a:endParaRPr kumimoji="1" lang="en" altLang="zh-CN" sz="1800" dirty="0">
              <a:latin typeface="+mn-lt"/>
            </a:endParaRPr>
          </a:p>
        </p:txBody>
      </p:sp>
      <p:cxnSp>
        <p:nvCxnSpPr>
          <p:cNvPr id="12" name="直接箭头连接符 11">
            <a:extLst>
              <a:ext uri="{FF2B5EF4-FFF2-40B4-BE49-F238E27FC236}">
                <a16:creationId xmlns:a16="http://schemas.microsoft.com/office/drawing/2014/main" id="{7EBD4152-5491-4BF1-8222-9E3FC14F4389}"/>
              </a:ext>
            </a:extLst>
          </p:cNvPr>
          <p:cNvCxnSpPr>
            <a:cxnSpLocks/>
            <a:stCxn id="7" idx="3"/>
            <a:endCxn id="9" idx="1"/>
          </p:cNvCxnSpPr>
          <p:nvPr/>
        </p:nvCxnSpPr>
        <p:spPr>
          <a:xfrm flipV="1">
            <a:off x="3059832" y="1739181"/>
            <a:ext cx="2978612" cy="1118319"/>
          </a:xfrm>
          <a:prstGeom prst="straightConnector1">
            <a:avLst/>
          </a:prstGeom>
          <a:ln w="158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内容占位符 2">
            <a:extLst>
              <a:ext uri="{FF2B5EF4-FFF2-40B4-BE49-F238E27FC236}">
                <a16:creationId xmlns:a16="http://schemas.microsoft.com/office/drawing/2014/main" id="{C5F84AFD-5737-4571-826B-070948F9DAF6}"/>
              </a:ext>
            </a:extLst>
          </p:cNvPr>
          <p:cNvSpPr txBox="1">
            <a:spLocks/>
          </p:cNvSpPr>
          <p:nvPr/>
        </p:nvSpPr>
        <p:spPr>
          <a:xfrm rot="20391546">
            <a:off x="4045106" y="1964156"/>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1</a:t>
            </a:r>
            <a:endParaRPr kumimoji="1" lang="en" altLang="zh-CN" sz="1600" dirty="0">
              <a:latin typeface="+mn-lt"/>
            </a:endParaRPr>
          </a:p>
        </p:txBody>
      </p:sp>
      <p:pic>
        <p:nvPicPr>
          <p:cNvPr id="18" name="图片 17">
            <a:extLst>
              <a:ext uri="{FF2B5EF4-FFF2-40B4-BE49-F238E27FC236}">
                <a16:creationId xmlns:a16="http://schemas.microsoft.com/office/drawing/2014/main" id="{7E8DD912-C57B-4AA4-9BAC-54F080578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44" y="2437301"/>
            <a:ext cx="502968" cy="502968"/>
          </a:xfrm>
          <a:prstGeom prst="rect">
            <a:avLst/>
          </a:prstGeom>
        </p:spPr>
      </p:pic>
      <p:sp>
        <p:nvSpPr>
          <p:cNvPr id="19" name="内容占位符 2">
            <a:extLst>
              <a:ext uri="{FF2B5EF4-FFF2-40B4-BE49-F238E27FC236}">
                <a16:creationId xmlns:a16="http://schemas.microsoft.com/office/drawing/2014/main" id="{2406B767-AE64-4D92-BA32-86FE7F71F53E}"/>
              </a:ext>
            </a:extLst>
          </p:cNvPr>
          <p:cNvSpPr txBox="1">
            <a:spLocks/>
          </p:cNvSpPr>
          <p:nvPr/>
        </p:nvSpPr>
        <p:spPr>
          <a:xfrm>
            <a:off x="5827998" y="2838346"/>
            <a:ext cx="933398"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2</a:t>
            </a:r>
            <a:endParaRPr kumimoji="1" lang="en" altLang="zh-CN" sz="1800" dirty="0">
              <a:latin typeface="+mn-lt"/>
            </a:endParaRPr>
          </a:p>
        </p:txBody>
      </p:sp>
      <p:pic>
        <p:nvPicPr>
          <p:cNvPr id="20" name="图片 19">
            <a:extLst>
              <a:ext uri="{FF2B5EF4-FFF2-40B4-BE49-F238E27FC236}">
                <a16:creationId xmlns:a16="http://schemas.microsoft.com/office/drawing/2014/main" id="{2C59950B-71C6-4E22-A18D-7BE7E428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44" y="3386905"/>
            <a:ext cx="502968" cy="502968"/>
          </a:xfrm>
          <a:prstGeom prst="rect">
            <a:avLst/>
          </a:prstGeom>
        </p:spPr>
      </p:pic>
      <p:sp>
        <p:nvSpPr>
          <p:cNvPr id="21" name="内容占位符 2">
            <a:extLst>
              <a:ext uri="{FF2B5EF4-FFF2-40B4-BE49-F238E27FC236}">
                <a16:creationId xmlns:a16="http://schemas.microsoft.com/office/drawing/2014/main" id="{CDC6A1AC-9B40-4FE3-8ED9-1FC1CCDAF45F}"/>
              </a:ext>
            </a:extLst>
          </p:cNvPr>
          <p:cNvSpPr txBox="1">
            <a:spLocks/>
          </p:cNvSpPr>
          <p:nvPr/>
        </p:nvSpPr>
        <p:spPr>
          <a:xfrm>
            <a:off x="5838475" y="3795522"/>
            <a:ext cx="902906"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3</a:t>
            </a:r>
            <a:endParaRPr kumimoji="1" lang="en" altLang="zh-CN" sz="1800" dirty="0">
              <a:latin typeface="+mn-lt"/>
            </a:endParaRPr>
          </a:p>
        </p:txBody>
      </p:sp>
      <p:pic>
        <p:nvPicPr>
          <p:cNvPr id="22" name="图片 21">
            <a:extLst>
              <a:ext uri="{FF2B5EF4-FFF2-40B4-BE49-F238E27FC236}">
                <a16:creationId xmlns:a16="http://schemas.microsoft.com/office/drawing/2014/main" id="{08F59092-0E07-4D42-8451-EC574B938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95" y="4837176"/>
            <a:ext cx="502968" cy="502968"/>
          </a:xfrm>
          <a:prstGeom prst="rect">
            <a:avLst/>
          </a:prstGeom>
        </p:spPr>
      </p:pic>
      <p:sp>
        <p:nvSpPr>
          <p:cNvPr id="23" name="内容占位符 2">
            <a:extLst>
              <a:ext uri="{FF2B5EF4-FFF2-40B4-BE49-F238E27FC236}">
                <a16:creationId xmlns:a16="http://schemas.microsoft.com/office/drawing/2014/main" id="{490384C9-2C1A-4EFC-BD27-A99A0196FA50}"/>
              </a:ext>
            </a:extLst>
          </p:cNvPr>
          <p:cNvSpPr txBox="1">
            <a:spLocks/>
          </p:cNvSpPr>
          <p:nvPr/>
        </p:nvSpPr>
        <p:spPr>
          <a:xfrm>
            <a:off x="5857362" y="5272447"/>
            <a:ext cx="89263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n</a:t>
            </a:r>
            <a:endParaRPr kumimoji="1" lang="en" altLang="zh-CN" sz="1800" dirty="0">
              <a:latin typeface="+mn-lt"/>
            </a:endParaRPr>
          </a:p>
        </p:txBody>
      </p:sp>
      <p:cxnSp>
        <p:nvCxnSpPr>
          <p:cNvPr id="25" name="直接箭头连接符 24">
            <a:extLst>
              <a:ext uri="{FF2B5EF4-FFF2-40B4-BE49-F238E27FC236}">
                <a16:creationId xmlns:a16="http://schemas.microsoft.com/office/drawing/2014/main" id="{08E3978F-C241-4748-8D65-531F5B4506A8}"/>
              </a:ext>
            </a:extLst>
          </p:cNvPr>
          <p:cNvCxnSpPr>
            <a:cxnSpLocks/>
            <a:stCxn id="7" idx="3"/>
            <a:endCxn id="18" idx="1"/>
          </p:cNvCxnSpPr>
          <p:nvPr/>
        </p:nvCxnSpPr>
        <p:spPr>
          <a:xfrm flipV="1">
            <a:off x="3059832" y="2688785"/>
            <a:ext cx="2978612" cy="168715"/>
          </a:xfrm>
          <a:prstGeom prst="straightConnector1">
            <a:avLst/>
          </a:prstGeom>
          <a:ln w="158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774C097-9D5E-4EB0-8A79-7197DB9F73CE}"/>
              </a:ext>
            </a:extLst>
          </p:cNvPr>
          <p:cNvCxnSpPr>
            <a:cxnSpLocks/>
            <a:stCxn id="7" idx="3"/>
          </p:cNvCxnSpPr>
          <p:nvPr/>
        </p:nvCxnSpPr>
        <p:spPr>
          <a:xfrm>
            <a:off x="3059832" y="2857500"/>
            <a:ext cx="2916870" cy="1623605"/>
          </a:xfrm>
          <a:prstGeom prst="straightConnector1">
            <a:avLst/>
          </a:prstGeom>
          <a:ln w="158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内容占位符 2">
            <a:extLst>
              <a:ext uri="{FF2B5EF4-FFF2-40B4-BE49-F238E27FC236}">
                <a16:creationId xmlns:a16="http://schemas.microsoft.com/office/drawing/2014/main" id="{EF2701DA-5C13-4F8D-BCED-72417CF94F1D}"/>
              </a:ext>
            </a:extLst>
          </p:cNvPr>
          <p:cNvSpPr txBox="1">
            <a:spLocks/>
          </p:cNvSpPr>
          <p:nvPr/>
        </p:nvSpPr>
        <p:spPr>
          <a:xfrm rot="21376961">
            <a:off x="4087961" y="2443394"/>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2</a:t>
            </a:r>
            <a:endParaRPr kumimoji="1" lang="en" altLang="zh-CN" sz="1600" dirty="0">
              <a:latin typeface="+mn-lt"/>
            </a:endParaRPr>
          </a:p>
        </p:txBody>
      </p:sp>
      <p:sp>
        <p:nvSpPr>
          <p:cNvPr id="36" name="内容占位符 2">
            <a:extLst>
              <a:ext uri="{FF2B5EF4-FFF2-40B4-BE49-F238E27FC236}">
                <a16:creationId xmlns:a16="http://schemas.microsoft.com/office/drawing/2014/main" id="{C7E9AC2D-37A9-4854-8BD5-54AD64B2CF4B}"/>
              </a:ext>
            </a:extLst>
          </p:cNvPr>
          <p:cNvSpPr txBox="1">
            <a:spLocks/>
          </p:cNvSpPr>
          <p:nvPr/>
        </p:nvSpPr>
        <p:spPr>
          <a:xfrm rot="1696903">
            <a:off x="4209868" y="3391418"/>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k</a:t>
            </a:r>
            <a:endParaRPr kumimoji="1" lang="en" altLang="zh-CN" sz="1600" dirty="0">
              <a:latin typeface="+mn-lt"/>
            </a:endParaRPr>
          </a:p>
        </p:txBody>
      </p:sp>
      <p:sp>
        <p:nvSpPr>
          <p:cNvPr id="39" name="内容占位符 2">
            <a:extLst>
              <a:ext uri="{FF2B5EF4-FFF2-40B4-BE49-F238E27FC236}">
                <a16:creationId xmlns:a16="http://schemas.microsoft.com/office/drawing/2014/main" id="{615DE33E-B2FB-4F0D-92CA-312A137B1225}"/>
              </a:ext>
            </a:extLst>
          </p:cNvPr>
          <p:cNvSpPr txBox="1">
            <a:spLocks/>
          </p:cNvSpPr>
          <p:nvPr/>
        </p:nvSpPr>
        <p:spPr>
          <a:xfrm>
            <a:off x="5848830" y="4244963"/>
            <a:ext cx="902906"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t>
            </a:r>
            <a:endParaRPr kumimoji="1" lang="en" altLang="zh-CN" sz="1800" dirty="0">
              <a:latin typeface="+mn-lt"/>
            </a:endParaRPr>
          </a:p>
        </p:txBody>
      </p:sp>
      <p:sp>
        <p:nvSpPr>
          <p:cNvPr id="5" name="对话气泡: 矩形 4">
            <a:extLst>
              <a:ext uri="{FF2B5EF4-FFF2-40B4-BE49-F238E27FC236}">
                <a16:creationId xmlns:a16="http://schemas.microsoft.com/office/drawing/2014/main" id="{52583336-D4EC-4B61-BB9E-85DC991DDCC2}"/>
              </a:ext>
            </a:extLst>
          </p:cNvPr>
          <p:cNvSpPr/>
          <p:nvPr/>
        </p:nvSpPr>
        <p:spPr>
          <a:xfrm>
            <a:off x="7241073" y="1013942"/>
            <a:ext cx="1750510" cy="1047197"/>
          </a:xfrm>
          <a:prstGeom prst="wedgeRectCallout">
            <a:avLst>
              <a:gd name="adj1" fmla="val -87212"/>
              <a:gd name="adj2" fmla="val 32035"/>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Each part cannot learn the secret </a:t>
            </a:r>
            <a:r>
              <a:rPr lang="en-US" altLang="zh-CN" b="1" dirty="0"/>
              <a:t>S</a:t>
            </a:r>
            <a:endParaRPr lang="zh-CN" altLang="en-US" b="1" dirty="0"/>
          </a:p>
        </p:txBody>
      </p:sp>
      <p:sp>
        <p:nvSpPr>
          <p:cNvPr id="26" name="内容占位符 2">
            <a:extLst>
              <a:ext uri="{FF2B5EF4-FFF2-40B4-BE49-F238E27FC236}">
                <a16:creationId xmlns:a16="http://schemas.microsoft.com/office/drawing/2014/main" id="{257EFD9A-E68E-4949-9ADE-31A79BC1F7E2}"/>
              </a:ext>
            </a:extLst>
          </p:cNvPr>
          <p:cNvSpPr txBox="1">
            <a:spLocks/>
          </p:cNvSpPr>
          <p:nvPr/>
        </p:nvSpPr>
        <p:spPr>
          <a:xfrm>
            <a:off x="237838" y="4103842"/>
            <a:ext cx="4104456" cy="85548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kumimoji="1" lang="en-US" altLang="zh-CN" sz="1800" b="0" dirty="0">
                <a:latin typeface="+mn-lt"/>
              </a:rPr>
              <a:t>Lagrange Interpolation</a:t>
            </a:r>
            <a:endParaRPr kumimoji="1" lang="en" altLang="zh-CN" sz="1800" baseline="30000" dirty="0">
              <a:latin typeface="+mn-lt"/>
            </a:endParaRPr>
          </a:p>
        </p:txBody>
      </p:sp>
    </p:spTree>
    <p:extLst>
      <p:ext uri="{BB962C8B-B14F-4D97-AF65-F5344CB8AC3E}">
        <p14:creationId xmlns:p14="http://schemas.microsoft.com/office/powerpoint/2010/main" val="1383659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Secret Sharing</a:t>
            </a:r>
            <a:endParaRPr kumimoji="1" lang="zh-CN" altLang="en-US" sz="3200" dirty="0"/>
          </a:p>
        </p:txBody>
      </p:sp>
      <p:sp>
        <p:nvSpPr>
          <p:cNvPr id="3" name="内容占位符 2">
            <a:extLst>
              <a:ext uri="{FF2B5EF4-FFF2-40B4-BE49-F238E27FC236}">
                <a16:creationId xmlns:a16="http://schemas.microsoft.com/office/drawing/2014/main" id="{3C67D792-DCC4-6046-B893-19A61C0020CA}"/>
              </a:ext>
            </a:extLst>
          </p:cNvPr>
          <p:cNvSpPr>
            <a:spLocks noGrp="1"/>
          </p:cNvSpPr>
          <p:nvPr>
            <p:ph idx="1"/>
          </p:nvPr>
        </p:nvSpPr>
        <p:spPr>
          <a:xfrm>
            <a:off x="327213" y="1233895"/>
            <a:ext cx="4663414" cy="575892"/>
          </a:xfrm>
        </p:spPr>
        <p:txBody>
          <a:bodyPr>
            <a:normAutofit lnSpcReduction="10000"/>
          </a:bodyPr>
          <a:lstStyle/>
          <a:p>
            <a:pPr marL="0" indent="0">
              <a:lnSpc>
                <a:spcPct val="100000"/>
              </a:lnSpc>
              <a:spcBef>
                <a:spcPts val="0"/>
              </a:spcBef>
              <a:buNone/>
            </a:pPr>
            <a:r>
              <a:rPr kumimoji="1" lang="en-US" altLang="zh-CN" sz="1800" dirty="0">
                <a:solidFill>
                  <a:srgbClr val="C00000"/>
                </a:solidFill>
                <a:latin typeface="+mn-lt"/>
              </a:rPr>
              <a:t>Secret Reconstruction:</a:t>
            </a:r>
          </a:p>
          <a:p>
            <a:pPr marL="0" indent="0">
              <a:lnSpc>
                <a:spcPct val="100000"/>
              </a:lnSpc>
              <a:spcBef>
                <a:spcPts val="0"/>
              </a:spcBef>
              <a:buNone/>
            </a:pPr>
            <a:r>
              <a:rPr kumimoji="1" lang="en-US" altLang="zh-CN" sz="1600" b="0" dirty="0">
                <a:solidFill>
                  <a:schemeClr val="tx1"/>
                </a:solidFill>
                <a:latin typeface="+mn-lt"/>
              </a:rPr>
              <a:t>(under the assumption that no part will collude)</a:t>
            </a: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39</a:t>
            </a:fld>
            <a:endParaRPr lang="zh-CN" altLang="en-US"/>
          </a:p>
        </p:txBody>
      </p:sp>
      <p:pic>
        <p:nvPicPr>
          <p:cNvPr id="6" name="图片 5">
            <a:extLst>
              <a:ext uri="{FF2B5EF4-FFF2-40B4-BE49-F238E27FC236}">
                <a16:creationId xmlns:a16="http://schemas.microsoft.com/office/drawing/2014/main" id="{4E79294A-18D8-4CB4-A2B2-B3F4C028D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3200215"/>
            <a:ext cx="502968" cy="502968"/>
          </a:xfrm>
          <a:prstGeom prst="rect">
            <a:avLst/>
          </a:prstGeom>
        </p:spPr>
      </p:pic>
      <p:sp>
        <p:nvSpPr>
          <p:cNvPr id="7" name="内容占位符 2">
            <a:extLst>
              <a:ext uri="{FF2B5EF4-FFF2-40B4-BE49-F238E27FC236}">
                <a16:creationId xmlns:a16="http://schemas.microsoft.com/office/drawing/2014/main" id="{10F4E624-19C1-4807-81BE-0E413EA5C8B9}"/>
              </a:ext>
            </a:extLst>
          </p:cNvPr>
          <p:cNvSpPr txBox="1">
            <a:spLocks/>
          </p:cNvSpPr>
          <p:nvPr/>
        </p:nvSpPr>
        <p:spPr>
          <a:xfrm>
            <a:off x="1331640" y="2606016"/>
            <a:ext cx="1728192" cy="502968"/>
          </a:xfrm>
          <a:prstGeom prst="rect">
            <a:avLst/>
          </a:prstGeom>
          <a:solidFill>
            <a:srgbClr val="BE384B"/>
          </a:solidFill>
        </p:spPr>
        <p:txBody>
          <a:bodyPr vert="horz" lIns="91440" tIns="45720" rIns="91440" bIns="45720" rtlCol="0">
            <a:norm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2000" b="0" dirty="0">
                <a:solidFill>
                  <a:schemeClr val="bg1"/>
                </a:solidFill>
                <a:latin typeface="+mn-lt"/>
              </a:rPr>
              <a:t>secret data </a:t>
            </a:r>
            <a:r>
              <a:rPr kumimoji="1" lang="en-US" altLang="zh-CN" sz="2000" dirty="0">
                <a:solidFill>
                  <a:schemeClr val="bg1"/>
                </a:solidFill>
                <a:latin typeface="+mn-lt"/>
              </a:rPr>
              <a:t>S</a:t>
            </a:r>
            <a:endParaRPr kumimoji="1" lang="en" altLang="zh-CN" sz="2000" dirty="0">
              <a:solidFill>
                <a:schemeClr val="bg1"/>
              </a:solidFill>
              <a:latin typeface="+mn-lt"/>
            </a:endParaRPr>
          </a:p>
        </p:txBody>
      </p:sp>
      <p:sp>
        <p:nvSpPr>
          <p:cNvPr id="8" name="内容占位符 2">
            <a:extLst>
              <a:ext uri="{FF2B5EF4-FFF2-40B4-BE49-F238E27FC236}">
                <a16:creationId xmlns:a16="http://schemas.microsoft.com/office/drawing/2014/main" id="{706A742B-261A-470F-A754-4B9AA0BD8354}"/>
              </a:ext>
            </a:extLst>
          </p:cNvPr>
          <p:cNvSpPr txBox="1">
            <a:spLocks/>
          </p:cNvSpPr>
          <p:nvPr/>
        </p:nvSpPr>
        <p:spPr>
          <a:xfrm>
            <a:off x="1295092" y="3602174"/>
            <a:ext cx="1872208" cy="504056"/>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secret owner</a:t>
            </a:r>
            <a:endParaRPr kumimoji="1" lang="en" altLang="zh-CN" sz="1800" dirty="0">
              <a:latin typeface="+mn-lt"/>
            </a:endParaRPr>
          </a:p>
        </p:txBody>
      </p:sp>
      <p:pic>
        <p:nvPicPr>
          <p:cNvPr id="9" name="图片 8">
            <a:extLst>
              <a:ext uri="{FF2B5EF4-FFF2-40B4-BE49-F238E27FC236}">
                <a16:creationId xmlns:a16="http://schemas.microsoft.com/office/drawing/2014/main" id="{65FA95E0-B01C-4D26-A572-18304530E3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44" y="1487697"/>
            <a:ext cx="502968" cy="502968"/>
          </a:xfrm>
          <a:prstGeom prst="rect">
            <a:avLst/>
          </a:prstGeom>
        </p:spPr>
      </p:pic>
      <p:sp>
        <p:nvSpPr>
          <p:cNvPr id="10" name="内容占位符 2">
            <a:extLst>
              <a:ext uri="{FF2B5EF4-FFF2-40B4-BE49-F238E27FC236}">
                <a16:creationId xmlns:a16="http://schemas.microsoft.com/office/drawing/2014/main" id="{5498EDB5-130A-4D27-8FF0-60AAFCF57BA9}"/>
              </a:ext>
            </a:extLst>
          </p:cNvPr>
          <p:cNvSpPr txBox="1">
            <a:spLocks/>
          </p:cNvSpPr>
          <p:nvPr/>
        </p:nvSpPr>
        <p:spPr>
          <a:xfrm>
            <a:off x="5874522" y="1890367"/>
            <a:ext cx="849782"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1</a:t>
            </a:r>
            <a:endParaRPr kumimoji="1" lang="en" altLang="zh-CN" sz="1800" dirty="0">
              <a:latin typeface="+mn-lt"/>
            </a:endParaRPr>
          </a:p>
        </p:txBody>
      </p:sp>
      <p:cxnSp>
        <p:nvCxnSpPr>
          <p:cNvPr id="12" name="直接箭头连接符 11">
            <a:extLst>
              <a:ext uri="{FF2B5EF4-FFF2-40B4-BE49-F238E27FC236}">
                <a16:creationId xmlns:a16="http://schemas.microsoft.com/office/drawing/2014/main" id="{7EBD4152-5491-4BF1-8222-9E3FC14F4389}"/>
              </a:ext>
            </a:extLst>
          </p:cNvPr>
          <p:cNvCxnSpPr>
            <a:cxnSpLocks/>
            <a:stCxn id="7" idx="3"/>
            <a:endCxn id="9" idx="1"/>
          </p:cNvCxnSpPr>
          <p:nvPr/>
        </p:nvCxnSpPr>
        <p:spPr>
          <a:xfrm flipV="1">
            <a:off x="3059832" y="1739181"/>
            <a:ext cx="2978612" cy="1118319"/>
          </a:xfrm>
          <a:prstGeom prst="straightConnector1">
            <a:avLst/>
          </a:prstGeom>
          <a:ln w="158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内容占位符 2">
            <a:extLst>
              <a:ext uri="{FF2B5EF4-FFF2-40B4-BE49-F238E27FC236}">
                <a16:creationId xmlns:a16="http://schemas.microsoft.com/office/drawing/2014/main" id="{C5F84AFD-5737-4571-826B-070948F9DAF6}"/>
              </a:ext>
            </a:extLst>
          </p:cNvPr>
          <p:cNvSpPr txBox="1">
            <a:spLocks/>
          </p:cNvSpPr>
          <p:nvPr/>
        </p:nvSpPr>
        <p:spPr>
          <a:xfrm rot="20391546">
            <a:off x="4045106" y="1964156"/>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1</a:t>
            </a:r>
            <a:endParaRPr kumimoji="1" lang="en" altLang="zh-CN" sz="1600" dirty="0">
              <a:latin typeface="+mn-lt"/>
            </a:endParaRPr>
          </a:p>
        </p:txBody>
      </p:sp>
      <p:pic>
        <p:nvPicPr>
          <p:cNvPr id="18" name="图片 17">
            <a:extLst>
              <a:ext uri="{FF2B5EF4-FFF2-40B4-BE49-F238E27FC236}">
                <a16:creationId xmlns:a16="http://schemas.microsoft.com/office/drawing/2014/main" id="{7E8DD912-C57B-4AA4-9BAC-54F080578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44" y="2437301"/>
            <a:ext cx="502968" cy="502968"/>
          </a:xfrm>
          <a:prstGeom prst="rect">
            <a:avLst/>
          </a:prstGeom>
        </p:spPr>
      </p:pic>
      <p:sp>
        <p:nvSpPr>
          <p:cNvPr id="19" name="内容占位符 2">
            <a:extLst>
              <a:ext uri="{FF2B5EF4-FFF2-40B4-BE49-F238E27FC236}">
                <a16:creationId xmlns:a16="http://schemas.microsoft.com/office/drawing/2014/main" id="{2406B767-AE64-4D92-BA32-86FE7F71F53E}"/>
              </a:ext>
            </a:extLst>
          </p:cNvPr>
          <p:cNvSpPr txBox="1">
            <a:spLocks/>
          </p:cNvSpPr>
          <p:nvPr/>
        </p:nvSpPr>
        <p:spPr>
          <a:xfrm>
            <a:off x="5827998" y="2838346"/>
            <a:ext cx="933398"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2</a:t>
            </a:r>
            <a:endParaRPr kumimoji="1" lang="en" altLang="zh-CN" sz="1800" dirty="0">
              <a:latin typeface="+mn-lt"/>
            </a:endParaRPr>
          </a:p>
        </p:txBody>
      </p:sp>
      <p:pic>
        <p:nvPicPr>
          <p:cNvPr id="20" name="图片 19">
            <a:extLst>
              <a:ext uri="{FF2B5EF4-FFF2-40B4-BE49-F238E27FC236}">
                <a16:creationId xmlns:a16="http://schemas.microsoft.com/office/drawing/2014/main" id="{2C59950B-71C6-4E22-A18D-7BE7E4281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44" y="3386905"/>
            <a:ext cx="502968" cy="502968"/>
          </a:xfrm>
          <a:prstGeom prst="rect">
            <a:avLst/>
          </a:prstGeom>
        </p:spPr>
      </p:pic>
      <p:sp>
        <p:nvSpPr>
          <p:cNvPr id="21" name="内容占位符 2">
            <a:extLst>
              <a:ext uri="{FF2B5EF4-FFF2-40B4-BE49-F238E27FC236}">
                <a16:creationId xmlns:a16="http://schemas.microsoft.com/office/drawing/2014/main" id="{CDC6A1AC-9B40-4FE3-8ED9-1FC1CCDAF45F}"/>
              </a:ext>
            </a:extLst>
          </p:cNvPr>
          <p:cNvSpPr txBox="1">
            <a:spLocks/>
          </p:cNvSpPr>
          <p:nvPr/>
        </p:nvSpPr>
        <p:spPr>
          <a:xfrm>
            <a:off x="5838475" y="3795522"/>
            <a:ext cx="902906"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3</a:t>
            </a:r>
            <a:endParaRPr kumimoji="1" lang="en" altLang="zh-CN" sz="1800" dirty="0">
              <a:latin typeface="+mn-lt"/>
            </a:endParaRPr>
          </a:p>
        </p:txBody>
      </p:sp>
      <p:pic>
        <p:nvPicPr>
          <p:cNvPr id="22" name="图片 21">
            <a:extLst>
              <a:ext uri="{FF2B5EF4-FFF2-40B4-BE49-F238E27FC236}">
                <a16:creationId xmlns:a16="http://schemas.microsoft.com/office/drawing/2014/main" id="{08F59092-0E07-4D42-8451-EC574B938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2195" y="4837176"/>
            <a:ext cx="502968" cy="502968"/>
          </a:xfrm>
          <a:prstGeom prst="rect">
            <a:avLst/>
          </a:prstGeom>
        </p:spPr>
      </p:pic>
      <p:sp>
        <p:nvSpPr>
          <p:cNvPr id="23" name="内容占位符 2">
            <a:extLst>
              <a:ext uri="{FF2B5EF4-FFF2-40B4-BE49-F238E27FC236}">
                <a16:creationId xmlns:a16="http://schemas.microsoft.com/office/drawing/2014/main" id="{490384C9-2C1A-4EFC-BD27-A99A0196FA50}"/>
              </a:ext>
            </a:extLst>
          </p:cNvPr>
          <p:cNvSpPr txBox="1">
            <a:spLocks/>
          </p:cNvSpPr>
          <p:nvPr/>
        </p:nvSpPr>
        <p:spPr>
          <a:xfrm>
            <a:off x="5857362" y="5272447"/>
            <a:ext cx="89263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part n</a:t>
            </a:r>
            <a:endParaRPr kumimoji="1" lang="en" altLang="zh-CN" sz="1800" dirty="0">
              <a:latin typeface="+mn-lt"/>
            </a:endParaRPr>
          </a:p>
        </p:txBody>
      </p:sp>
      <p:cxnSp>
        <p:nvCxnSpPr>
          <p:cNvPr id="25" name="直接箭头连接符 24">
            <a:extLst>
              <a:ext uri="{FF2B5EF4-FFF2-40B4-BE49-F238E27FC236}">
                <a16:creationId xmlns:a16="http://schemas.microsoft.com/office/drawing/2014/main" id="{08E3978F-C241-4748-8D65-531F5B4506A8}"/>
              </a:ext>
            </a:extLst>
          </p:cNvPr>
          <p:cNvCxnSpPr>
            <a:cxnSpLocks/>
            <a:stCxn id="7" idx="3"/>
            <a:endCxn id="20" idx="1"/>
          </p:cNvCxnSpPr>
          <p:nvPr/>
        </p:nvCxnSpPr>
        <p:spPr>
          <a:xfrm>
            <a:off x="3059832" y="2857500"/>
            <a:ext cx="2978612" cy="780889"/>
          </a:xfrm>
          <a:prstGeom prst="straightConnector1">
            <a:avLst/>
          </a:prstGeom>
          <a:ln w="158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774C097-9D5E-4EB0-8A79-7197DB9F73CE}"/>
              </a:ext>
            </a:extLst>
          </p:cNvPr>
          <p:cNvCxnSpPr>
            <a:cxnSpLocks/>
            <a:stCxn id="7" idx="3"/>
          </p:cNvCxnSpPr>
          <p:nvPr/>
        </p:nvCxnSpPr>
        <p:spPr>
          <a:xfrm>
            <a:off x="3059832" y="2857500"/>
            <a:ext cx="2916870" cy="1623605"/>
          </a:xfrm>
          <a:prstGeom prst="straightConnector1">
            <a:avLst/>
          </a:prstGeom>
          <a:ln w="158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4" name="内容占位符 2">
            <a:extLst>
              <a:ext uri="{FF2B5EF4-FFF2-40B4-BE49-F238E27FC236}">
                <a16:creationId xmlns:a16="http://schemas.microsoft.com/office/drawing/2014/main" id="{EF2701DA-5C13-4F8D-BCED-72417CF94F1D}"/>
              </a:ext>
            </a:extLst>
          </p:cNvPr>
          <p:cNvSpPr txBox="1">
            <a:spLocks/>
          </p:cNvSpPr>
          <p:nvPr/>
        </p:nvSpPr>
        <p:spPr>
          <a:xfrm rot="911882">
            <a:off x="4269577" y="2980535"/>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3</a:t>
            </a:r>
            <a:endParaRPr kumimoji="1" lang="en" altLang="zh-CN" sz="1600" dirty="0">
              <a:latin typeface="+mn-lt"/>
            </a:endParaRPr>
          </a:p>
        </p:txBody>
      </p:sp>
      <p:sp>
        <p:nvSpPr>
          <p:cNvPr id="36" name="内容占位符 2">
            <a:extLst>
              <a:ext uri="{FF2B5EF4-FFF2-40B4-BE49-F238E27FC236}">
                <a16:creationId xmlns:a16="http://schemas.microsoft.com/office/drawing/2014/main" id="{C7E9AC2D-37A9-4854-8BD5-54AD64B2CF4B}"/>
              </a:ext>
            </a:extLst>
          </p:cNvPr>
          <p:cNvSpPr txBox="1">
            <a:spLocks/>
          </p:cNvSpPr>
          <p:nvPr/>
        </p:nvSpPr>
        <p:spPr>
          <a:xfrm rot="1760798">
            <a:off x="4194164" y="3406564"/>
            <a:ext cx="936104"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600" b="0" dirty="0">
                <a:latin typeface="+mn-lt"/>
              </a:rPr>
              <a:t>share k</a:t>
            </a:r>
            <a:endParaRPr kumimoji="1" lang="en" altLang="zh-CN" sz="1600" dirty="0">
              <a:latin typeface="+mn-lt"/>
            </a:endParaRPr>
          </a:p>
        </p:txBody>
      </p:sp>
      <p:sp>
        <p:nvSpPr>
          <p:cNvPr id="39" name="内容占位符 2">
            <a:extLst>
              <a:ext uri="{FF2B5EF4-FFF2-40B4-BE49-F238E27FC236}">
                <a16:creationId xmlns:a16="http://schemas.microsoft.com/office/drawing/2014/main" id="{615DE33E-B2FB-4F0D-92CA-312A137B1225}"/>
              </a:ext>
            </a:extLst>
          </p:cNvPr>
          <p:cNvSpPr txBox="1">
            <a:spLocks/>
          </p:cNvSpPr>
          <p:nvPr/>
        </p:nvSpPr>
        <p:spPr>
          <a:xfrm>
            <a:off x="5848830" y="4244963"/>
            <a:ext cx="902906" cy="37457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t>
            </a:r>
            <a:endParaRPr kumimoji="1" lang="en" altLang="zh-CN" sz="1800" dirty="0">
              <a:latin typeface="+mn-lt"/>
            </a:endParaRPr>
          </a:p>
        </p:txBody>
      </p:sp>
      <p:sp>
        <p:nvSpPr>
          <p:cNvPr id="5" name="对话气泡: 矩形 4">
            <a:extLst>
              <a:ext uri="{FF2B5EF4-FFF2-40B4-BE49-F238E27FC236}">
                <a16:creationId xmlns:a16="http://schemas.microsoft.com/office/drawing/2014/main" id="{52583336-D4EC-4B61-BB9E-85DC991DDCC2}"/>
              </a:ext>
            </a:extLst>
          </p:cNvPr>
          <p:cNvSpPr/>
          <p:nvPr/>
        </p:nvSpPr>
        <p:spPr>
          <a:xfrm>
            <a:off x="7241073" y="1013942"/>
            <a:ext cx="1750510" cy="1047197"/>
          </a:xfrm>
          <a:prstGeom prst="wedgeRectCallout">
            <a:avLst>
              <a:gd name="adj1" fmla="val -87212"/>
              <a:gd name="adj2" fmla="val 32035"/>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Each part cannot learn the secret </a:t>
            </a:r>
            <a:r>
              <a:rPr lang="en-US" altLang="zh-CN" b="1" dirty="0"/>
              <a:t>S</a:t>
            </a:r>
            <a:endParaRPr lang="zh-CN" altLang="en-US" b="1" dirty="0"/>
          </a:p>
        </p:txBody>
      </p:sp>
      <p:sp>
        <p:nvSpPr>
          <p:cNvPr id="26" name="内容占位符 2">
            <a:extLst>
              <a:ext uri="{FF2B5EF4-FFF2-40B4-BE49-F238E27FC236}">
                <a16:creationId xmlns:a16="http://schemas.microsoft.com/office/drawing/2014/main" id="{257EFD9A-E68E-4949-9ADE-31A79BC1F7E2}"/>
              </a:ext>
            </a:extLst>
          </p:cNvPr>
          <p:cNvSpPr txBox="1">
            <a:spLocks/>
          </p:cNvSpPr>
          <p:nvPr/>
        </p:nvSpPr>
        <p:spPr>
          <a:xfrm>
            <a:off x="237838" y="4103842"/>
            <a:ext cx="4104456" cy="855488"/>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kumimoji="1" lang="en-US" altLang="zh-CN" sz="1800" b="0" dirty="0">
                <a:latin typeface="+mn-lt"/>
              </a:rPr>
              <a:t>Lagrange Interpolation</a:t>
            </a:r>
            <a:endParaRPr kumimoji="1" lang="en" altLang="zh-CN" sz="1800" baseline="30000" dirty="0">
              <a:latin typeface="+mn-lt"/>
            </a:endParaRPr>
          </a:p>
        </p:txBody>
      </p:sp>
    </p:spTree>
    <p:extLst>
      <p:ext uri="{BB962C8B-B14F-4D97-AF65-F5344CB8AC3E}">
        <p14:creationId xmlns:p14="http://schemas.microsoft.com/office/powerpoint/2010/main" val="408548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63688" y="1057300"/>
            <a:ext cx="0" cy="381642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755576" y="1345332"/>
            <a:ext cx="2060179"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19" name="矩形 18"/>
          <p:cNvSpPr/>
          <p:nvPr/>
        </p:nvSpPr>
        <p:spPr>
          <a:xfrm>
            <a:off x="6228184" y="2857500"/>
            <a:ext cx="2387192"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mr-IN" altLang="zh-CN" b="1" dirty="0">
                <a:latin typeface="Consolas" charset="0"/>
              </a:rPr>
              <a:t>, </a:t>
            </a:r>
            <a:r>
              <a:rPr lang="mr-IN" altLang="zh-CN" b="1" dirty="0" err="1">
                <a:solidFill>
                  <a:srgbClr val="0093FF"/>
                </a:solidFill>
                <a:latin typeface="Consolas" charset="0"/>
              </a:rPr>
              <a:t>c</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a:solidFill>
                  <a:srgbClr val="008E00"/>
                </a:solidFill>
                <a:latin typeface="Consolas" charset="0"/>
              </a:rPr>
              <a:t>k</a:t>
            </a:r>
            <a:r>
              <a:rPr lang="mr-IN" altLang="zh-CN" b="1" dirty="0">
                <a:latin typeface="Consolas" charset="0"/>
              </a:rPr>
              <a:t>, </a:t>
            </a:r>
            <a:r>
              <a:rPr lang="mr-IN" altLang="zh-CN" b="1" dirty="0">
                <a:solidFill>
                  <a:srgbClr val="FF7C77"/>
                </a:solidFill>
                <a:latin typeface="Consolas" charset="0"/>
              </a:rPr>
              <a:t>m</a:t>
            </a:r>
            <a:r>
              <a:rPr lang="mr-IN" altLang="zh-CN" b="1" dirty="0">
                <a:latin typeface="Consolas" charset="0"/>
              </a:rPr>
              <a:t>) == </a:t>
            </a:r>
            <a:r>
              <a:rPr lang="mr-IN" altLang="zh-CN" b="1" dirty="0">
                <a:solidFill>
                  <a:srgbClr val="9335FF"/>
                </a:solidFill>
                <a:latin typeface="Consolas" charset="0"/>
              </a:rPr>
              <a:t>h</a:t>
            </a:r>
            <a:r>
              <a:rPr lang="en-US" altLang="zh-CN" b="1" dirty="0">
                <a:solidFill>
                  <a:srgbClr val="9335FF"/>
                </a:solidFill>
                <a:latin typeface="Consolas" charset="0"/>
              </a:rPr>
              <a:t> </a:t>
            </a:r>
            <a:r>
              <a:rPr lang="en-US" altLang="zh-CN" b="1" dirty="0">
                <a:latin typeface="Consolas" charset="0"/>
              </a:rPr>
              <a:t>?</a:t>
            </a:r>
            <a:endParaRPr lang="mr-IN" altLang="zh-CN" dirty="0">
              <a:effectLst/>
            </a:endParaRPr>
          </a:p>
        </p:txBody>
      </p:sp>
      <p:sp>
        <p:nvSpPr>
          <p:cNvPr id="2" name="矩形 1"/>
          <p:cNvSpPr/>
          <p:nvPr/>
        </p:nvSpPr>
        <p:spPr>
          <a:xfrm>
            <a:off x="3822686" y="339435"/>
            <a:ext cx="1324402" cy="646331"/>
          </a:xfrm>
          <a:prstGeom prst="rect">
            <a:avLst/>
          </a:prstGeom>
        </p:spPr>
        <p:txBody>
          <a:bodyPr wrap="none">
            <a:spAutoFit/>
          </a:bodyPr>
          <a:lstStyle/>
          <a:p>
            <a:r>
              <a:rPr lang="en-US" altLang="zh-CN" b="1" dirty="0">
                <a:solidFill>
                  <a:srgbClr val="4C8E00"/>
                </a:solidFill>
                <a:latin typeface="Consolas" charset="0"/>
              </a:rPr>
              <a:t>k=key</a:t>
            </a:r>
            <a:endParaRPr lang="zh-CN" altLang="en-US" b="1" dirty="0">
              <a:solidFill>
                <a:srgbClr val="4C8E00"/>
              </a:solidFill>
              <a:latin typeface="Consolas" charset="0"/>
            </a:endParaRPr>
          </a:p>
          <a:p>
            <a:r>
              <a:rPr lang="mr-IN" altLang="zh-CN" b="1" dirty="0" err="1">
                <a:solidFill>
                  <a:srgbClr val="FF7C77"/>
                </a:solidFill>
                <a:latin typeface="Consolas" charset="0"/>
              </a:rPr>
              <a:t>m</a:t>
            </a:r>
            <a:r>
              <a:rPr lang="en-US" altLang="zh-CN" b="1" dirty="0">
                <a:solidFill>
                  <a:srgbClr val="FF7C77"/>
                </a:solidFill>
                <a:latin typeface="Consolas" charset="0"/>
              </a:rPr>
              <a:t>=message</a:t>
            </a:r>
            <a:endParaRPr lang="zh-CN" altLang="en-US" dirty="0"/>
          </a:p>
        </p:txBody>
      </p:sp>
      <p:sp>
        <p:nvSpPr>
          <p:cNvPr id="13" name="文本框 12">
            <a:extLst>
              <a:ext uri="{FF2B5EF4-FFF2-40B4-BE49-F238E27FC236}">
                <a16:creationId xmlns:a16="http://schemas.microsoft.com/office/drawing/2014/main" id="{C89AD707-96E5-7849-BADA-E2EE6F1A72A0}"/>
              </a:ext>
            </a:extLst>
          </p:cNvPr>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14" name="文本框 13">
            <a:extLst>
              <a:ext uri="{FF2B5EF4-FFF2-40B4-BE49-F238E27FC236}">
                <a16:creationId xmlns:a16="http://schemas.microsoft.com/office/drawing/2014/main" id="{F635E01B-5937-B342-9415-BECA2B500ABE}"/>
              </a:ext>
            </a:extLst>
          </p:cNvPr>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Tree>
    <p:extLst>
      <p:ext uri="{BB962C8B-B14F-4D97-AF65-F5344CB8AC3E}">
        <p14:creationId xmlns:p14="http://schemas.microsoft.com/office/powerpoint/2010/main" val="1418089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Pros and Cons</a:t>
            </a:r>
            <a:endParaRPr kumimoji="1" lang="zh-CN" altLang="en-US" sz="3200" dirty="0"/>
          </a:p>
        </p:txBody>
      </p:sp>
      <p:sp>
        <p:nvSpPr>
          <p:cNvPr id="3" name="内容占位符 2">
            <a:extLst>
              <a:ext uri="{FF2B5EF4-FFF2-40B4-BE49-F238E27FC236}">
                <a16:creationId xmlns:a16="http://schemas.microsoft.com/office/drawing/2014/main" id="{3C67D792-DCC4-6046-B893-19A61C0020CA}"/>
              </a:ext>
            </a:extLst>
          </p:cNvPr>
          <p:cNvSpPr>
            <a:spLocks noGrp="1"/>
          </p:cNvSpPr>
          <p:nvPr>
            <p:ph idx="1"/>
          </p:nvPr>
        </p:nvSpPr>
        <p:spPr>
          <a:xfrm>
            <a:off x="323528" y="1255796"/>
            <a:ext cx="8061211" cy="3886028"/>
          </a:xfrm>
        </p:spPr>
        <p:txBody>
          <a:bodyPr>
            <a:normAutofit/>
          </a:bodyPr>
          <a:lstStyle/>
          <a:p>
            <a:r>
              <a:rPr kumimoji="1" lang="en-US" altLang="zh-CN" sz="2000" b="0" dirty="0">
                <a:solidFill>
                  <a:schemeClr val="tx1"/>
                </a:solidFill>
                <a:latin typeface="+mn-lt"/>
              </a:rPr>
              <a:t>An information-theoretically secure protocol (unconditionally secure, independent of adversary's computational capabilities → quantum-safe)</a:t>
            </a:r>
          </a:p>
          <a:p>
            <a:r>
              <a:rPr kumimoji="1" lang="en-US" altLang="zh-CN" sz="2000" b="0" dirty="0">
                <a:solidFill>
                  <a:schemeClr val="tx1"/>
                </a:solidFill>
                <a:latin typeface="+mn-lt"/>
              </a:rPr>
              <a:t>Ideal assumption (At least </a:t>
            </a:r>
            <a:r>
              <a:rPr kumimoji="1" lang="en-US" altLang="zh-CN" sz="2000" b="0" i="1" dirty="0">
                <a:solidFill>
                  <a:schemeClr val="tx1"/>
                </a:solidFill>
                <a:latin typeface="+mn-lt"/>
              </a:rPr>
              <a:t>k</a:t>
            </a:r>
            <a:r>
              <a:rPr kumimoji="1" lang="en-US" altLang="zh-CN" sz="2000" b="0" dirty="0">
                <a:solidFill>
                  <a:schemeClr val="tx1"/>
                </a:solidFill>
                <a:latin typeface="+mn-lt"/>
              </a:rPr>
              <a:t> parts never collude)</a:t>
            </a:r>
          </a:p>
          <a:p>
            <a:r>
              <a:rPr kumimoji="1" lang="en-US" altLang="zh-CN" sz="2000" b="0" dirty="0">
                <a:solidFill>
                  <a:schemeClr val="tx1"/>
                </a:solidFill>
                <a:latin typeface="+mn-lt"/>
              </a:rPr>
              <a:t>Communication overhead </a:t>
            </a:r>
            <a:endParaRPr kumimoji="1" lang="en-US" altLang="zh-CN" sz="2000" b="0" dirty="0">
              <a:latin typeface="+mn-lt"/>
            </a:endParaRP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40</a:t>
            </a:fld>
            <a:endParaRPr lang="zh-CN" altLang="en-US"/>
          </a:p>
        </p:txBody>
      </p:sp>
    </p:spTree>
    <p:extLst>
      <p:ext uri="{BB962C8B-B14F-4D97-AF65-F5344CB8AC3E}">
        <p14:creationId xmlns:p14="http://schemas.microsoft.com/office/powerpoint/2010/main" val="20893292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B5F3CFD-CA4C-274A-BCD9-85ED66AE9BF1}"/>
              </a:ext>
            </a:extLst>
          </p:cNvPr>
          <p:cNvSpPr>
            <a:spLocks noGrp="1"/>
          </p:cNvSpPr>
          <p:nvPr>
            <p:ph type="title"/>
          </p:nvPr>
        </p:nvSpPr>
        <p:spPr/>
        <p:txBody>
          <a:bodyPr/>
          <a:lstStyle/>
          <a:p>
            <a:r>
              <a:rPr lang="en-US" altLang="zh-CN" dirty="0"/>
              <a:t>Secure</a:t>
            </a:r>
            <a:r>
              <a:rPr lang="zh-CN" altLang="en-US" dirty="0"/>
              <a:t> </a:t>
            </a:r>
            <a:r>
              <a:rPr lang="en-US" altLang="zh-CN" dirty="0"/>
              <a:t>MPC</a:t>
            </a:r>
            <a:endParaRPr lang="zh-CN" altLang="en-US" dirty="0"/>
          </a:p>
        </p:txBody>
      </p:sp>
      <p:sp>
        <p:nvSpPr>
          <p:cNvPr id="5" name="文本占位符 4">
            <a:extLst>
              <a:ext uri="{FF2B5EF4-FFF2-40B4-BE49-F238E27FC236}">
                <a16:creationId xmlns:a16="http://schemas.microsoft.com/office/drawing/2014/main" id="{955D059E-AEED-F442-B3DC-FBA1B51C6DA5}"/>
              </a:ext>
            </a:extLst>
          </p:cNvPr>
          <p:cNvSpPr>
            <a:spLocks noGrp="1"/>
          </p:cNvSpPr>
          <p:nvPr>
            <p:ph type="body" idx="1"/>
          </p:nvPr>
        </p:nvSpPr>
        <p:spPr/>
        <p:txBody>
          <a:bodyPr/>
          <a:lstStyle/>
          <a:p>
            <a:r>
              <a:rPr lang="en-US" altLang="zh-CN" dirty="0"/>
              <a:t>Multi-Party</a:t>
            </a:r>
            <a:r>
              <a:rPr lang="zh-CN" altLang="en-US" dirty="0"/>
              <a:t> </a:t>
            </a:r>
            <a:r>
              <a:rPr lang="en-US" altLang="zh-CN" dirty="0"/>
              <a:t>Computing</a:t>
            </a:r>
            <a:endParaRPr lang="zh-CN" altLang="en-US" dirty="0"/>
          </a:p>
        </p:txBody>
      </p:sp>
    </p:spTree>
    <p:extLst>
      <p:ext uri="{BB962C8B-B14F-4D97-AF65-F5344CB8AC3E}">
        <p14:creationId xmlns:p14="http://schemas.microsoft.com/office/powerpoint/2010/main" val="2437075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对话气泡: 椭圆形 12">
            <a:extLst>
              <a:ext uri="{FF2B5EF4-FFF2-40B4-BE49-F238E27FC236}">
                <a16:creationId xmlns:a16="http://schemas.microsoft.com/office/drawing/2014/main" id="{93BABF0E-6F14-465F-AF89-8FF8C72E8D78}"/>
              </a:ext>
            </a:extLst>
          </p:cNvPr>
          <p:cNvSpPr/>
          <p:nvPr/>
        </p:nvSpPr>
        <p:spPr>
          <a:xfrm>
            <a:off x="2939006" y="1352575"/>
            <a:ext cx="2026735" cy="928861"/>
          </a:xfrm>
          <a:prstGeom prst="wedgeEllipseCallout">
            <a:avLst>
              <a:gd name="adj1" fmla="val -67591"/>
              <a:gd name="adj2" fmla="val 6168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dirty="0"/>
          </a:p>
        </p:txBody>
      </p:sp>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secure Multi-Party Computation (</a:t>
            </a:r>
            <a:r>
              <a:rPr kumimoji="1" lang="en-US" altLang="zh-CN" sz="3200" dirty="0" err="1"/>
              <a:t>sMPC</a:t>
            </a:r>
            <a:r>
              <a:rPr kumimoji="1" lang="en-US" altLang="zh-CN" sz="3200" dirty="0"/>
              <a:t>)</a:t>
            </a:r>
            <a:endParaRPr kumimoji="1" lang="zh-CN" altLang="en-US" sz="3200" dirty="0"/>
          </a:p>
        </p:txBody>
      </p:sp>
      <p:sp>
        <p:nvSpPr>
          <p:cNvPr id="3" name="内容占位符 2">
            <a:extLst>
              <a:ext uri="{FF2B5EF4-FFF2-40B4-BE49-F238E27FC236}">
                <a16:creationId xmlns:a16="http://schemas.microsoft.com/office/drawing/2014/main" id="{3C67D792-DCC4-6046-B893-19A61C0020CA}"/>
              </a:ext>
            </a:extLst>
          </p:cNvPr>
          <p:cNvSpPr>
            <a:spLocks noGrp="1"/>
          </p:cNvSpPr>
          <p:nvPr>
            <p:ph idx="1"/>
          </p:nvPr>
        </p:nvSpPr>
        <p:spPr>
          <a:xfrm>
            <a:off x="429786" y="3932538"/>
            <a:ext cx="8061211" cy="900442"/>
          </a:xfrm>
        </p:spPr>
        <p:txBody>
          <a:bodyPr>
            <a:normAutofit/>
          </a:bodyPr>
          <a:lstStyle/>
          <a:p>
            <a:r>
              <a:rPr kumimoji="1" lang="en-US" altLang="zh-CN" sz="2000" b="0" dirty="0">
                <a:solidFill>
                  <a:schemeClr val="tx1"/>
                </a:solidFill>
                <a:latin typeface="+mn-lt"/>
              </a:rPr>
              <a:t>Multiple parties (at least 2) work together to calculate a function</a:t>
            </a:r>
          </a:p>
          <a:p>
            <a:pPr lvl="1"/>
            <a:r>
              <a:rPr kumimoji="1" lang="en-US" altLang="zh-CN" sz="1800" b="0" dirty="0">
                <a:solidFill>
                  <a:schemeClr val="tx1"/>
                </a:solidFill>
                <a:latin typeface="+mn-lt"/>
              </a:rPr>
              <a:t>Enforce the </a:t>
            </a:r>
            <a:r>
              <a:rPr kumimoji="1" lang="en-US" altLang="zh-CN" sz="1800" b="1" dirty="0">
                <a:solidFill>
                  <a:schemeClr val="tx1"/>
                </a:solidFill>
                <a:latin typeface="+mn-lt"/>
              </a:rPr>
              <a:t>data privacy</a:t>
            </a:r>
            <a:r>
              <a:rPr kumimoji="1" lang="en-US" altLang="zh-CN" sz="1800" b="0" dirty="0">
                <a:solidFill>
                  <a:schemeClr val="tx1"/>
                </a:solidFill>
                <a:latin typeface="+mn-lt"/>
              </a:rPr>
              <a:t> for each party</a:t>
            </a:r>
            <a:endParaRPr kumimoji="1" lang="en-US" altLang="zh-CN" sz="1800" b="0" dirty="0">
              <a:latin typeface="+mn-lt"/>
            </a:endParaRP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42</a:t>
            </a:fld>
            <a:endParaRPr lang="zh-CN" altLang="en-US"/>
          </a:p>
        </p:txBody>
      </p:sp>
      <p:pic>
        <p:nvPicPr>
          <p:cNvPr id="5" name="图片 4">
            <a:extLst>
              <a:ext uri="{FF2B5EF4-FFF2-40B4-BE49-F238E27FC236}">
                <a16:creationId xmlns:a16="http://schemas.microsoft.com/office/drawing/2014/main" id="{F3BC8C30-5377-4CA5-92BB-D1FA88A9E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594" y="2005392"/>
            <a:ext cx="720000" cy="720000"/>
          </a:xfrm>
          <a:prstGeom prst="rect">
            <a:avLst/>
          </a:prstGeom>
        </p:spPr>
      </p:pic>
      <p:pic>
        <p:nvPicPr>
          <p:cNvPr id="6" name="图片 5">
            <a:extLst>
              <a:ext uri="{FF2B5EF4-FFF2-40B4-BE49-F238E27FC236}">
                <a16:creationId xmlns:a16="http://schemas.microsoft.com/office/drawing/2014/main" id="{94CE9466-894B-4789-9FCC-7914715D8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200" y="2016815"/>
            <a:ext cx="720000" cy="720000"/>
          </a:xfrm>
          <a:prstGeom prst="rect">
            <a:avLst/>
          </a:prstGeom>
        </p:spPr>
      </p:pic>
      <p:sp>
        <p:nvSpPr>
          <p:cNvPr id="7" name="对话气泡: 椭圆形 6">
            <a:extLst>
              <a:ext uri="{FF2B5EF4-FFF2-40B4-BE49-F238E27FC236}">
                <a16:creationId xmlns:a16="http://schemas.microsoft.com/office/drawing/2014/main" id="{860C843F-C456-4C71-B3D2-ECED38B47D95}"/>
              </a:ext>
            </a:extLst>
          </p:cNvPr>
          <p:cNvSpPr/>
          <p:nvPr/>
        </p:nvSpPr>
        <p:spPr>
          <a:xfrm>
            <a:off x="239473" y="1365848"/>
            <a:ext cx="1440160" cy="783559"/>
          </a:xfrm>
          <a:prstGeom prst="wedgeEllipseCallout">
            <a:avLst>
              <a:gd name="adj1" fmla="val 65102"/>
              <a:gd name="adj2" fmla="val 5368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I have </a:t>
            </a:r>
            <a:r>
              <a:rPr lang="en-US" altLang="zh-CN" b="1" dirty="0"/>
              <a:t>data</a:t>
            </a:r>
            <a:r>
              <a:rPr lang="en-US" altLang="zh-CN" b="1" baseline="-25000" dirty="0"/>
              <a:t>1</a:t>
            </a:r>
            <a:endParaRPr lang="zh-CN" altLang="en-US" b="1" dirty="0"/>
          </a:p>
        </p:txBody>
      </p:sp>
      <p:sp>
        <p:nvSpPr>
          <p:cNvPr id="8" name="对话气泡: 椭圆形 7">
            <a:extLst>
              <a:ext uri="{FF2B5EF4-FFF2-40B4-BE49-F238E27FC236}">
                <a16:creationId xmlns:a16="http://schemas.microsoft.com/office/drawing/2014/main" id="{1A825723-F96C-4D6B-9BBA-959E75D1E5D7}"/>
              </a:ext>
            </a:extLst>
          </p:cNvPr>
          <p:cNvSpPr/>
          <p:nvPr/>
        </p:nvSpPr>
        <p:spPr>
          <a:xfrm>
            <a:off x="6758212" y="1453050"/>
            <a:ext cx="1440160" cy="720000"/>
          </a:xfrm>
          <a:prstGeom prst="wedgeEllipseCallout">
            <a:avLst>
              <a:gd name="adj1" fmla="val -68155"/>
              <a:gd name="adj2" fmla="val 4814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I have </a:t>
            </a:r>
            <a:r>
              <a:rPr lang="en-US" altLang="zh-CN" b="1" dirty="0"/>
              <a:t>data</a:t>
            </a:r>
            <a:r>
              <a:rPr lang="en-US" altLang="zh-CN" b="1" baseline="-25000" dirty="0"/>
              <a:t>2</a:t>
            </a:r>
            <a:endParaRPr lang="zh-CN" altLang="en-US" b="1" dirty="0"/>
          </a:p>
        </p:txBody>
      </p:sp>
      <p:sp>
        <p:nvSpPr>
          <p:cNvPr id="9" name="内容占位符 2">
            <a:extLst>
              <a:ext uri="{FF2B5EF4-FFF2-40B4-BE49-F238E27FC236}">
                <a16:creationId xmlns:a16="http://schemas.microsoft.com/office/drawing/2014/main" id="{1A938378-C5DC-4606-9351-D78F37A62A27}"/>
              </a:ext>
            </a:extLst>
          </p:cNvPr>
          <p:cNvSpPr txBox="1">
            <a:spLocks/>
          </p:cNvSpPr>
          <p:nvPr/>
        </p:nvSpPr>
        <p:spPr>
          <a:xfrm>
            <a:off x="1902594" y="2598786"/>
            <a:ext cx="72000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Alice</a:t>
            </a:r>
            <a:endParaRPr kumimoji="1" lang="en" altLang="zh-CN" sz="1800" dirty="0">
              <a:latin typeface="+mn-lt"/>
            </a:endParaRPr>
          </a:p>
        </p:txBody>
      </p:sp>
      <p:sp>
        <p:nvSpPr>
          <p:cNvPr id="10" name="内容占位符 2">
            <a:extLst>
              <a:ext uri="{FF2B5EF4-FFF2-40B4-BE49-F238E27FC236}">
                <a16:creationId xmlns:a16="http://schemas.microsoft.com/office/drawing/2014/main" id="{94678391-F74F-43AA-BD47-9E2D10BC3B1C}"/>
              </a:ext>
            </a:extLst>
          </p:cNvPr>
          <p:cNvSpPr txBox="1">
            <a:spLocks/>
          </p:cNvSpPr>
          <p:nvPr/>
        </p:nvSpPr>
        <p:spPr>
          <a:xfrm>
            <a:off x="5833200" y="2598701"/>
            <a:ext cx="72008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Bob</a:t>
            </a:r>
            <a:endParaRPr kumimoji="1" lang="en" altLang="zh-CN" sz="1800" dirty="0">
              <a:latin typeface="+mn-lt"/>
            </a:endParaRPr>
          </a:p>
        </p:txBody>
      </p:sp>
      <p:sp>
        <p:nvSpPr>
          <p:cNvPr id="12" name="对话气泡: 椭圆形 11">
            <a:extLst>
              <a:ext uri="{FF2B5EF4-FFF2-40B4-BE49-F238E27FC236}">
                <a16:creationId xmlns:a16="http://schemas.microsoft.com/office/drawing/2014/main" id="{0544FB5D-6925-4334-8A26-BC07B261105F}"/>
              </a:ext>
            </a:extLst>
          </p:cNvPr>
          <p:cNvSpPr/>
          <p:nvPr/>
        </p:nvSpPr>
        <p:spPr>
          <a:xfrm>
            <a:off x="2827606" y="1233256"/>
            <a:ext cx="2600826" cy="1154248"/>
          </a:xfrm>
          <a:prstGeom prst="wedgeEllipseCallout">
            <a:avLst>
              <a:gd name="adj1" fmla="val 60268"/>
              <a:gd name="adj2" fmla="val 4080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We want to calculate </a:t>
            </a:r>
          </a:p>
          <a:p>
            <a:pPr algn="ctr"/>
            <a:r>
              <a:rPr kumimoji="1" lang="en-US" altLang="zh-CN" b="1" dirty="0">
                <a:solidFill>
                  <a:srgbClr val="C1514D"/>
                </a:solidFill>
              </a:rPr>
              <a:t>f(data</a:t>
            </a:r>
            <a:r>
              <a:rPr kumimoji="1" lang="en-US" altLang="zh-CN" b="1" baseline="-25000" dirty="0">
                <a:solidFill>
                  <a:srgbClr val="C1514D"/>
                </a:solidFill>
              </a:rPr>
              <a:t>1</a:t>
            </a:r>
            <a:r>
              <a:rPr kumimoji="1" lang="en-US" altLang="zh-CN" b="1" dirty="0">
                <a:solidFill>
                  <a:srgbClr val="C1514D"/>
                </a:solidFill>
              </a:rPr>
              <a:t>, data</a:t>
            </a:r>
            <a:r>
              <a:rPr kumimoji="1" lang="en-US" altLang="zh-CN" b="1" baseline="-25000" dirty="0">
                <a:solidFill>
                  <a:srgbClr val="C1514D"/>
                </a:solidFill>
              </a:rPr>
              <a:t>2</a:t>
            </a:r>
            <a:r>
              <a:rPr kumimoji="1" lang="en-US" altLang="zh-CN" b="1" dirty="0">
                <a:solidFill>
                  <a:srgbClr val="C1514D"/>
                </a:solidFill>
              </a:rPr>
              <a:t>)</a:t>
            </a:r>
            <a:endParaRPr kumimoji="1" lang="zh-CN" altLang="en-US" b="1" dirty="0">
              <a:solidFill>
                <a:srgbClr val="C1514D"/>
              </a:solidFill>
            </a:endParaRPr>
          </a:p>
        </p:txBody>
      </p:sp>
    </p:spTree>
    <p:extLst>
      <p:ext uri="{BB962C8B-B14F-4D97-AF65-F5344CB8AC3E}">
        <p14:creationId xmlns:p14="http://schemas.microsoft.com/office/powerpoint/2010/main" val="50422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Millionaire Problem</a:t>
            </a: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43</a:t>
            </a:fld>
            <a:endParaRPr lang="zh-CN" altLang="en-US"/>
          </a:p>
        </p:txBody>
      </p:sp>
      <p:pic>
        <p:nvPicPr>
          <p:cNvPr id="5" name="图片 4">
            <a:extLst>
              <a:ext uri="{FF2B5EF4-FFF2-40B4-BE49-F238E27FC236}">
                <a16:creationId xmlns:a16="http://schemas.microsoft.com/office/drawing/2014/main" id="{AD6AFED3-AF8C-45B0-8E46-0A7CBB6532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1387093"/>
            <a:ext cx="720000" cy="720000"/>
          </a:xfrm>
          <a:prstGeom prst="rect">
            <a:avLst/>
          </a:prstGeom>
        </p:spPr>
      </p:pic>
      <p:pic>
        <p:nvPicPr>
          <p:cNvPr id="6" name="图片 5">
            <a:extLst>
              <a:ext uri="{FF2B5EF4-FFF2-40B4-BE49-F238E27FC236}">
                <a16:creationId xmlns:a16="http://schemas.microsoft.com/office/drawing/2014/main" id="{6A221FEB-37E8-4A6D-AD37-0B2CB4173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8182" y="1383486"/>
            <a:ext cx="720000" cy="720000"/>
          </a:xfrm>
          <a:prstGeom prst="rect">
            <a:avLst/>
          </a:prstGeom>
        </p:spPr>
      </p:pic>
      <p:sp>
        <p:nvSpPr>
          <p:cNvPr id="8" name="内容占位符 2">
            <a:extLst>
              <a:ext uri="{FF2B5EF4-FFF2-40B4-BE49-F238E27FC236}">
                <a16:creationId xmlns:a16="http://schemas.microsoft.com/office/drawing/2014/main" id="{1B459EF5-DA88-4477-80D6-A9501A56D253}"/>
              </a:ext>
            </a:extLst>
          </p:cNvPr>
          <p:cNvSpPr txBox="1">
            <a:spLocks/>
          </p:cNvSpPr>
          <p:nvPr/>
        </p:nvSpPr>
        <p:spPr>
          <a:xfrm>
            <a:off x="1835696" y="1980487"/>
            <a:ext cx="72000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Alice</a:t>
            </a:r>
            <a:endParaRPr kumimoji="1" lang="en" altLang="zh-CN" sz="1800" dirty="0">
              <a:latin typeface="+mn-lt"/>
            </a:endParaRPr>
          </a:p>
        </p:txBody>
      </p:sp>
      <p:sp>
        <p:nvSpPr>
          <p:cNvPr id="9" name="内容占位符 2">
            <a:extLst>
              <a:ext uri="{FF2B5EF4-FFF2-40B4-BE49-F238E27FC236}">
                <a16:creationId xmlns:a16="http://schemas.microsoft.com/office/drawing/2014/main" id="{DB8A9369-6A00-4CDE-9C9B-70719F87439A}"/>
              </a:ext>
            </a:extLst>
          </p:cNvPr>
          <p:cNvSpPr txBox="1">
            <a:spLocks/>
          </p:cNvSpPr>
          <p:nvPr/>
        </p:nvSpPr>
        <p:spPr>
          <a:xfrm>
            <a:off x="6278182" y="1965372"/>
            <a:ext cx="72008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Bob</a:t>
            </a:r>
            <a:endParaRPr kumimoji="1" lang="en" altLang="zh-CN" sz="1800" dirty="0">
              <a:latin typeface="+mn-lt"/>
            </a:endParaRPr>
          </a:p>
        </p:txBody>
      </p:sp>
      <p:sp>
        <p:nvSpPr>
          <p:cNvPr id="10" name="内容占位符 2">
            <a:extLst>
              <a:ext uri="{FF2B5EF4-FFF2-40B4-BE49-F238E27FC236}">
                <a16:creationId xmlns:a16="http://schemas.microsoft.com/office/drawing/2014/main" id="{D69E5C70-D6BE-4A82-9E5B-BF4CC623F909}"/>
              </a:ext>
            </a:extLst>
          </p:cNvPr>
          <p:cNvSpPr txBox="1">
            <a:spLocks/>
          </p:cNvSpPr>
          <p:nvPr/>
        </p:nvSpPr>
        <p:spPr>
          <a:xfrm>
            <a:off x="447848" y="2384181"/>
            <a:ext cx="3368056" cy="908969"/>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1" lang="en-US" altLang="zh-CN" sz="1400" dirty="0">
                <a:latin typeface="+mn-lt"/>
              </a:rPr>
              <a:t>Chose</a:t>
            </a:r>
            <a:r>
              <a:rPr kumimoji="1" lang="zh-CN" altLang="en-US" sz="1400" dirty="0">
                <a:latin typeface="+mn-lt"/>
              </a:rPr>
              <a:t> </a:t>
            </a:r>
            <a:r>
              <a:rPr kumimoji="1" lang="en-US" altLang="zh-CN" sz="1400" dirty="0">
                <a:latin typeface="+mn-lt"/>
              </a:rPr>
              <a:t>a</a:t>
            </a:r>
            <a:r>
              <a:rPr kumimoji="1" lang="zh-CN" altLang="en-US" sz="1400" dirty="0">
                <a:latin typeface="+mn-lt"/>
              </a:rPr>
              <a:t> </a:t>
            </a:r>
            <a:r>
              <a:rPr kumimoji="1" lang="en-US" altLang="zh-CN" sz="1400" dirty="0">
                <a:latin typeface="+mn-lt"/>
              </a:rPr>
              <a:t>random</a:t>
            </a:r>
            <a:r>
              <a:rPr kumimoji="1" lang="zh-CN" altLang="en-US" sz="1400" dirty="0">
                <a:latin typeface="+mn-lt"/>
              </a:rPr>
              <a:t> </a:t>
            </a:r>
            <a:r>
              <a:rPr kumimoji="1" lang="en-US" altLang="zh-CN" sz="1400" dirty="0">
                <a:latin typeface="+mn-lt"/>
              </a:rPr>
              <a:t>big</a:t>
            </a:r>
            <a:r>
              <a:rPr kumimoji="1" lang="zh-CN" altLang="en-US" sz="1400" dirty="0">
                <a:latin typeface="+mn-lt"/>
              </a:rPr>
              <a:t> </a:t>
            </a:r>
            <a:r>
              <a:rPr kumimoji="1" lang="en-US" altLang="zh-CN" sz="1400" dirty="0">
                <a:latin typeface="+mn-lt"/>
              </a:rPr>
              <a:t>integer</a:t>
            </a:r>
            <a:r>
              <a:rPr kumimoji="1" lang="zh-CN" altLang="en-US" sz="1400" dirty="0">
                <a:latin typeface="+mn-lt"/>
              </a:rPr>
              <a:t> </a:t>
            </a:r>
            <a:r>
              <a:rPr kumimoji="1" lang="en-US" altLang="zh-CN" sz="1400" dirty="0">
                <a:latin typeface="+mn-lt"/>
              </a:rPr>
              <a:t>x</a:t>
            </a:r>
          </a:p>
          <a:p>
            <a:pPr lvl="1"/>
            <a:r>
              <a:rPr kumimoji="1" lang="en-US" altLang="zh-CN" sz="1400" dirty="0">
                <a:latin typeface="+mn-lt"/>
              </a:rPr>
              <a:t>K</a:t>
            </a:r>
            <a:r>
              <a:rPr kumimoji="1" lang="zh-CN" altLang="en-US" sz="1400" dirty="0">
                <a:latin typeface="+mn-lt"/>
              </a:rPr>
              <a:t> </a:t>
            </a:r>
            <a:r>
              <a:rPr kumimoji="1" lang="en-US" altLang="zh-CN" sz="1400" dirty="0">
                <a:latin typeface="+mn-lt"/>
              </a:rPr>
              <a:t>=</a:t>
            </a:r>
            <a:r>
              <a:rPr kumimoji="1" lang="zh-CN" altLang="en-US" sz="1400" dirty="0">
                <a:latin typeface="+mn-lt"/>
              </a:rPr>
              <a:t> </a:t>
            </a:r>
            <a:r>
              <a:rPr kumimoji="1" lang="en-US" altLang="zh-CN" sz="1400" dirty="0">
                <a:latin typeface="+mn-lt"/>
              </a:rPr>
              <a:t>enc{</a:t>
            </a:r>
            <a:r>
              <a:rPr kumimoji="1" lang="en-US" altLang="zh-CN" sz="1400" dirty="0" err="1">
                <a:latin typeface="+mn-lt"/>
              </a:rPr>
              <a:t>Key</a:t>
            </a:r>
            <a:r>
              <a:rPr kumimoji="1" lang="en-US" altLang="zh-CN" sz="1400" baseline="-25000" dirty="0" err="1">
                <a:latin typeface="+mn-lt"/>
              </a:rPr>
              <a:t>pub</a:t>
            </a:r>
            <a:r>
              <a:rPr kumimoji="1" lang="zh-CN" altLang="en-US" sz="1400" dirty="0">
                <a:latin typeface="+mn-lt"/>
              </a:rPr>
              <a:t> </a:t>
            </a:r>
            <a:r>
              <a:rPr kumimoji="1" lang="en-US" altLang="zh-CN" sz="1400" dirty="0">
                <a:latin typeface="+mn-lt"/>
              </a:rPr>
              <a:t>of</a:t>
            </a:r>
            <a:r>
              <a:rPr kumimoji="1" lang="zh-CN" altLang="en-US" sz="1400" dirty="0">
                <a:latin typeface="+mn-lt"/>
              </a:rPr>
              <a:t> </a:t>
            </a:r>
            <a:r>
              <a:rPr kumimoji="1" lang="en-US" altLang="zh-CN" sz="1400" dirty="0">
                <a:latin typeface="+mn-lt"/>
              </a:rPr>
              <a:t>Bob,</a:t>
            </a:r>
            <a:r>
              <a:rPr kumimoji="1" lang="zh-CN" altLang="en-US" sz="1400" dirty="0">
                <a:latin typeface="+mn-lt"/>
              </a:rPr>
              <a:t> </a:t>
            </a:r>
            <a:r>
              <a:rPr kumimoji="1" lang="en-US" altLang="zh-CN" sz="1400" dirty="0">
                <a:latin typeface="+mn-lt"/>
              </a:rPr>
              <a:t>x}</a:t>
            </a:r>
          </a:p>
        </p:txBody>
      </p:sp>
      <p:sp>
        <p:nvSpPr>
          <p:cNvPr id="11" name="内容占位符 2">
            <a:extLst>
              <a:ext uri="{FF2B5EF4-FFF2-40B4-BE49-F238E27FC236}">
                <a16:creationId xmlns:a16="http://schemas.microsoft.com/office/drawing/2014/main" id="{9BAA22A6-4F0E-4F80-9C1A-D7CEBDD81600}"/>
              </a:ext>
            </a:extLst>
          </p:cNvPr>
          <p:cNvSpPr txBox="1">
            <a:spLocks/>
          </p:cNvSpPr>
          <p:nvPr/>
        </p:nvSpPr>
        <p:spPr>
          <a:xfrm>
            <a:off x="5546757" y="2663630"/>
            <a:ext cx="3368056" cy="2055101"/>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1" lang="en-US" altLang="zh-CN" sz="1400" dirty="0">
                <a:latin typeface="+mn-lt"/>
              </a:rPr>
              <a:t>Decrypt</a:t>
            </a:r>
            <a:r>
              <a:rPr kumimoji="1" lang="zh-CN" altLang="en-US" sz="1400" dirty="0">
                <a:latin typeface="+mn-lt"/>
              </a:rPr>
              <a:t> </a:t>
            </a:r>
            <a:r>
              <a:rPr kumimoji="1" lang="en-US" altLang="zh-CN" sz="1400" dirty="0">
                <a:latin typeface="+mn-lt"/>
              </a:rPr>
              <a:t>with</a:t>
            </a:r>
            <a:r>
              <a:rPr kumimoji="1" lang="zh-CN" altLang="en-US" sz="1400" dirty="0">
                <a:latin typeface="+mn-lt"/>
              </a:rPr>
              <a:t> </a:t>
            </a:r>
            <a:r>
              <a:rPr kumimoji="1" lang="en-US" altLang="zh-CN" sz="1400" dirty="0" err="1">
                <a:latin typeface="+mn-lt"/>
              </a:rPr>
              <a:t>Key</a:t>
            </a:r>
            <a:r>
              <a:rPr kumimoji="1" lang="en-US" altLang="zh-CN" sz="1400" baseline="-25000" dirty="0" err="1">
                <a:latin typeface="+mn-lt"/>
              </a:rPr>
              <a:t>prv</a:t>
            </a:r>
            <a:r>
              <a:rPr kumimoji="1" lang="zh-CN" altLang="en-US" sz="1400" dirty="0">
                <a:latin typeface="+mn-lt"/>
              </a:rPr>
              <a:t> </a:t>
            </a:r>
            <a:r>
              <a:rPr kumimoji="1" lang="en-US" altLang="zh-CN" sz="1400" dirty="0">
                <a:latin typeface="+mn-lt"/>
              </a:rPr>
              <a:t>of</a:t>
            </a:r>
            <a:r>
              <a:rPr kumimoji="1" lang="zh-CN" altLang="en-US" sz="1400" dirty="0">
                <a:latin typeface="+mn-lt"/>
              </a:rPr>
              <a:t> </a:t>
            </a:r>
            <a:r>
              <a:rPr kumimoji="1" lang="en-US" altLang="zh-CN" sz="1400" dirty="0">
                <a:latin typeface="+mn-lt"/>
              </a:rPr>
              <a:t>Bob ten</a:t>
            </a:r>
            <a:r>
              <a:rPr kumimoji="1" lang="zh-CN" altLang="en-US" sz="1400" dirty="0">
                <a:latin typeface="+mn-lt"/>
              </a:rPr>
              <a:t> </a:t>
            </a:r>
            <a:r>
              <a:rPr kumimoji="1" lang="en-US" altLang="zh-CN" sz="1400" dirty="0">
                <a:latin typeface="+mn-lt"/>
              </a:rPr>
              <a:t>number:</a:t>
            </a:r>
            <a:r>
              <a:rPr kumimoji="1" lang="zh-CN" altLang="en-US" sz="1400" dirty="0">
                <a:latin typeface="+mn-lt"/>
              </a:rPr>
              <a:t> </a:t>
            </a:r>
            <a:r>
              <a:rPr kumimoji="1" lang="en-US" altLang="zh-CN" sz="1400" dirty="0">
                <a:latin typeface="+mn-lt"/>
              </a:rPr>
              <a:t>c+1,</a:t>
            </a:r>
            <a:r>
              <a:rPr kumimoji="1" lang="zh-CN" altLang="en-US" sz="1400" dirty="0">
                <a:latin typeface="+mn-lt"/>
              </a:rPr>
              <a:t> </a:t>
            </a:r>
            <a:r>
              <a:rPr kumimoji="1" lang="en-US" altLang="zh-CN" sz="1400" dirty="0">
                <a:latin typeface="+mn-lt"/>
              </a:rPr>
              <a:t>c+2...c+10,</a:t>
            </a:r>
            <a:r>
              <a:rPr kumimoji="1" lang="zh-CN" altLang="en-US" sz="1400" dirty="0">
                <a:latin typeface="+mn-lt"/>
              </a:rPr>
              <a:t> </a:t>
            </a:r>
            <a:r>
              <a:rPr kumimoji="1" lang="en-US" altLang="zh-CN" sz="1400" dirty="0">
                <a:latin typeface="+mn-lt"/>
              </a:rPr>
              <a:t>get</a:t>
            </a:r>
            <a:r>
              <a:rPr kumimoji="1" lang="zh-CN" altLang="en-US" sz="1400" dirty="0">
                <a:latin typeface="+mn-lt"/>
              </a:rPr>
              <a:t> </a:t>
            </a:r>
            <a:r>
              <a:rPr kumimoji="1" lang="en-US" altLang="zh-CN" sz="1400" dirty="0">
                <a:latin typeface="+mn-lt"/>
              </a:rPr>
              <a:t>y1,</a:t>
            </a:r>
            <a:r>
              <a:rPr kumimoji="1" lang="zh-CN" altLang="en-US" sz="1400" dirty="0">
                <a:latin typeface="+mn-lt"/>
              </a:rPr>
              <a:t> </a:t>
            </a:r>
            <a:r>
              <a:rPr kumimoji="1" lang="en-US" altLang="zh-CN" sz="1400" dirty="0">
                <a:latin typeface="+mn-lt"/>
              </a:rPr>
              <a:t>y2...</a:t>
            </a:r>
            <a:r>
              <a:rPr kumimoji="1" lang="zh-CN" altLang="en-US" sz="1400" dirty="0">
                <a:latin typeface="+mn-lt"/>
              </a:rPr>
              <a:t> </a:t>
            </a:r>
            <a:r>
              <a:rPr kumimoji="1" lang="en-US" altLang="zh-CN" sz="1400" dirty="0">
                <a:latin typeface="+mn-lt"/>
              </a:rPr>
              <a:t>y10</a:t>
            </a:r>
          </a:p>
          <a:p>
            <a:pPr lvl="1"/>
            <a:r>
              <a:rPr kumimoji="1" lang="en-US" altLang="zh-CN" sz="1400" dirty="0">
                <a:latin typeface="+mn-lt"/>
              </a:rPr>
              <a:t>Chose</a:t>
            </a:r>
            <a:r>
              <a:rPr kumimoji="1" lang="zh-CN" altLang="en-US" sz="1400" dirty="0">
                <a:latin typeface="+mn-lt"/>
              </a:rPr>
              <a:t> </a:t>
            </a:r>
            <a:r>
              <a:rPr kumimoji="1" lang="en-US" altLang="zh-CN" sz="1400" dirty="0">
                <a:latin typeface="+mn-lt"/>
              </a:rPr>
              <a:t>a</a:t>
            </a:r>
            <a:r>
              <a:rPr kumimoji="1" lang="zh-CN" altLang="en-US" sz="1400" dirty="0">
                <a:latin typeface="+mn-lt"/>
              </a:rPr>
              <a:t> </a:t>
            </a:r>
            <a:r>
              <a:rPr kumimoji="1" lang="en-US" altLang="zh-CN" sz="1400" dirty="0">
                <a:latin typeface="+mn-lt"/>
              </a:rPr>
              <a:t>prime</a:t>
            </a:r>
            <a:r>
              <a:rPr kumimoji="1" lang="zh-CN" altLang="en-US" sz="1400" dirty="0">
                <a:latin typeface="+mn-lt"/>
              </a:rPr>
              <a:t> </a:t>
            </a:r>
            <a:r>
              <a:rPr kumimoji="1" lang="en-US" altLang="zh-CN" sz="1400" dirty="0">
                <a:latin typeface="+mn-lt"/>
              </a:rPr>
              <a:t>number</a:t>
            </a:r>
            <a:r>
              <a:rPr kumimoji="1" lang="zh-CN" altLang="en-US" sz="1400" dirty="0">
                <a:latin typeface="+mn-lt"/>
              </a:rPr>
              <a:t> </a:t>
            </a:r>
            <a:r>
              <a:rPr kumimoji="1" lang="en-US" altLang="zh-CN" sz="1400" dirty="0">
                <a:latin typeface="+mn-lt"/>
              </a:rPr>
              <a:t>p</a:t>
            </a:r>
          </a:p>
          <a:p>
            <a:pPr lvl="1"/>
            <a:r>
              <a:rPr kumimoji="1" lang="en-US" altLang="zh-CN" sz="1400" dirty="0">
                <a:latin typeface="+mn-lt"/>
              </a:rPr>
              <a:t>Calculate</a:t>
            </a:r>
            <a:r>
              <a:rPr kumimoji="1" lang="zh-CN" altLang="en-US" sz="1400" dirty="0">
                <a:latin typeface="+mn-lt"/>
              </a:rPr>
              <a:t> </a:t>
            </a:r>
            <a:r>
              <a:rPr kumimoji="1" lang="en-US" altLang="zh-CN" sz="1400" dirty="0">
                <a:latin typeface="+mn-lt"/>
              </a:rPr>
              <a:t>d1</a:t>
            </a:r>
            <a:r>
              <a:rPr kumimoji="1" lang="zh-CN" altLang="en-US" sz="1400" dirty="0">
                <a:latin typeface="+mn-lt"/>
              </a:rPr>
              <a:t> </a:t>
            </a:r>
            <a:r>
              <a:rPr kumimoji="1" lang="en-US" altLang="zh-CN" sz="1400" dirty="0">
                <a:latin typeface="+mn-lt"/>
              </a:rPr>
              <a:t>=</a:t>
            </a:r>
            <a:r>
              <a:rPr kumimoji="1" lang="zh-CN" altLang="en-US" sz="1400" dirty="0">
                <a:latin typeface="+mn-lt"/>
              </a:rPr>
              <a:t> </a:t>
            </a:r>
            <a:r>
              <a:rPr kumimoji="1" lang="en-US" altLang="zh-CN" sz="1400" dirty="0">
                <a:latin typeface="+mn-lt"/>
              </a:rPr>
              <a:t>y1</a:t>
            </a:r>
            <a:r>
              <a:rPr kumimoji="1" lang="zh-CN" altLang="en-US" sz="1400" dirty="0">
                <a:latin typeface="+mn-lt"/>
              </a:rPr>
              <a:t> </a:t>
            </a:r>
            <a:r>
              <a:rPr kumimoji="1" lang="en-US" altLang="zh-CN" sz="1400" dirty="0">
                <a:latin typeface="+mn-lt"/>
              </a:rPr>
              <a:t>mod</a:t>
            </a:r>
            <a:r>
              <a:rPr kumimoji="1" lang="zh-CN" altLang="en-US" sz="1400" dirty="0">
                <a:latin typeface="+mn-lt"/>
              </a:rPr>
              <a:t> </a:t>
            </a:r>
            <a:r>
              <a:rPr kumimoji="1" lang="en-US" altLang="zh-CN" sz="1400" dirty="0">
                <a:latin typeface="+mn-lt"/>
              </a:rPr>
              <a:t>p,</a:t>
            </a:r>
            <a:r>
              <a:rPr kumimoji="1" lang="zh-CN" altLang="en-US" sz="1400" dirty="0">
                <a:latin typeface="+mn-lt"/>
              </a:rPr>
              <a:t> </a:t>
            </a:r>
            <a:br>
              <a:rPr kumimoji="1" lang="en-US" altLang="zh-CN" sz="1400" dirty="0">
                <a:latin typeface="+mn-lt"/>
              </a:rPr>
            </a:br>
            <a:r>
              <a:rPr kumimoji="1" lang="en-US" altLang="zh-CN" sz="1400" dirty="0">
                <a:latin typeface="+mn-lt"/>
              </a:rPr>
              <a:t>d2</a:t>
            </a:r>
            <a:r>
              <a:rPr kumimoji="1" lang="zh-CN" altLang="en-US" sz="1400" dirty="0">
                <a:latin typeface="+mn-lt"/>
              </a:rPr>
              <a:t> </a:t>
            </a:r>
            <a:r>
              <a:rPr kumimoji="1" lang="en-US" altLang="zh-CN" sz="1400" dirty="0">
                <a:latin typeface="+mn-lt"/>
              </a:rPr>
              <a:t>=</a:t>
            </a:r>
            <a:r>
              <a:rPr kumimoji="1" lang="zh-CN" altLang="en-US" sz="1400" dirty="0">
                <a:latin typeface="+mn-lt"/>
              </a:rPr>
              <a:t> </a:t>
            </a:r>
            <a:r>
              <a:rPr kumimoji="1" lang="en-US" altLang="zh-CN" sz="1400" dirty="0">
                <a:latin typeface="+mn-lt"/>
              </a:rPr>
              <a:t>y2</a:t>
            </a:r>
            <a:r>
              <a:rPr kumimoji="1" lang="zh-CN" altLang="en-US" sz="1400" dirty="0">
                <a:latin typeface="+mn-lt"/>
              </a:rPr>
              <a:t> </a:t>
            </a:r>
            <a:r>
              <a:rPr kumimoji="1" lang="en-US" altLang="zh-CN" sz="1400" dirty="0">
                <a:latin typeface="+mn-lt"/>
              </a:rPr>
              <a:t>mod</a:t>
            </a:r>
            <a:r>
              <a:rPr kumimoji="1" lang="zh-CN" altLang="en-US" sz="1400" dirty="0">
                <a:latin typeface="+mn-lt"/>
              </a:rPr>
              <a:t> </a:t>
            </a:r>
            <a:r>
              <a:rPr kumimoji="1" lang="en-US" altLang="zh-CN" sz="1400" dirty="0">
                <a:latin typeface="+mn-lt"/>
              </a:rPr>
              <a:t>p,</a:t>
            </a:r>
            <a:r>
              <a:rPr kumimoji="1" lang="zh-CN" altLang="en-US" sz="1400" dirty="0">
                <a:latin typeface="+mn-lt"/>
              </a:rPr>
              <a:t> </a:t>
            </a:r>
            <a:r>
              <a:rPr kumimoji="1" lang="en-US" altLang="zh-CN" sz="1400" dirty="0">
                <a:latin typeface="+mn-lt"/>
              </a:rPr>
              <a:t>...</a:t>
            </a:r>
          </a:p>
          <a:p>
            <a:pPr lvl="1"/>
            <a:r>
              <a:rPr kumimoji="1" lang="en-US" altLang="zh-CN" sz="1400" dirty="0">
                <a:latin typeface="+mn-lt"/>
              </a:rPr>
              <a:t>For</a:t>
            </a:r>
            <a:r>
              <a:rPr kumimoji="1" lang="zh-CN" altLang="en-US" sz="1400" dirty="0">
                <a:latin typeface="+mn-lt"/>
              </a:rPr>
              <a:t> </a:t>
            </a:r>
            <a:r>
              <a:rPr kumimoji="1" lang="en-US" altLang="zh-CN" sz="1400" dirty="0">
                <a:latin typeface="+mn-lt"/>
              </a:rPr>
              <a:t>n=</a:t>
            </a:r>
            <a:r>
              <a:rPr kumimoji="1" lang="en-US" altLang="zh-CN" sz="1400" dirty="0" err="1">
                <a:latin typeface="+mn-lt"/>
              </a:rPr>
              <a:t>i</a:t>
            </a:r>
            <a:r>
              <a:rPr kumimoji="1" lang="zh-CN" altLang="en-US" sz="1400" dirty="0">
                <a:latin typeface="+mn-lt"/>
              </a:rPr>
              <a:t> </a:t>
            </a:r>
            <a:r>
              <a:rPr kumimoji="1" lang="en-US" altLang="zh-CN" sz="1400" dirty="0">
                <a:latin typeface="+mn-lt"/>
              </a:rPr>
              <a:t>to</a:t>
            </a:r>
            <a:r>
              <a:rPr kumimoji="1" lang="zh-CN" altLang="en-US" sz="1400" dirty="0">
                <a:latin typeface="+mn-lt"/>
              </a:rPr>
              <a:t> </a:t>
            </a:r>
            <a:r>
              <a:rPr kumimoji="1" lang="en-US" altLang="zh-CN" sz="1400" dirty="0">
                <a:latin typeface="+mn-lt"/>
              </a:rPr>
              <a:t>10,</a:t>
            </a:r>
            <a:r>
              <a:rPr kumimoji="1" lang="zh-CN" altLang="en-US" sz="1400" dirty="0">
                <a:latin typeface="+mn-lt"/>
              </a:rPr>
              <a:t> </a:t>
            </a:r>
            <a:r>
              <a:rPr kumimoji="1" lang="en-US" altLang="zh-CN" sz="1400" dirty="0" err="1">
                <a:latin typeface="+mn-lt"/>
              </a:rPr>
              <a:t>d</a:t>
            </a:r>
            <a:r>
              <a:rPr kumimoji="1" lang="en-US" altLang="zh-CN" sz="1400" baseline="-25000" dirty="0" err="1">
                <a:latin typeface="+mn-lt"/>
              </a:rPr>
              <a:t>n</a:t>
            </a:r>
            <a:r>
              <a:rPr kumimoji="1" lang="en-US" altLang="zh-CN" sz="1400" dirty="0">
                <a:latin typeface="+mn-lt"/>
              </a:rPr>
              <a:t>++,</a:t>
            </a:r>
            <a:r>
              <a:rPr kumimoji="1" lang="zh-CN" altLang="en-US" sz="1400" dirty="0">
                <a:latin typeface="+mn-lt"/>
              </a:rPr>
              <a:t> </a:t>
            </a:r>
            <a:r>
              <a:rPr kumimoji="1" lang="en-US" altLang="zh-CN" sz="1400" dirty="0">
                <a:latin typeface="+mn-lt"/>
              </a:rPr>
              <a:t>other</a:t>
            </a:r>
            <a:r>
              <a:rPr kumimoji="1" lang="zh-CN" altLang="en-US" sz="1400" dirty="0">
                <a:latin typeface="+mn-lt"/>
              </a:rPr>
              <a:t> </a:t>
            </a:r>
            <a:r>
              <a:rPr kumimoji="1" lang="en-US" altLang="zh-CN" sz="1400" dirty="0">
                <a:latin typeface="+mn-lt"/>
              </a:rPr>
              <a:t>no</a:t>
            </a:r>
            <a:r>
              <a:rPr kumimoji="1" lang="zh-CN" altLang="en-US" sz="1400" dirty="0">
                <a:latin typeface="+mn-lt"/>
              </a:rPr>
              <a:t> </a:t>
            </a:r>
            <a:r>
              <a:rPr kumimoji="1" lang="en-US" altLang="zh-CN" sz="1400" dirty="0">
                <a:latin typeface="+mn-lt"/>
              </a:rPr>
              <a:t>change</a:t>
            </a:r>
          </a:p>
        </p:txBody>
      </p:sp>
      <p:sp>
        <p:nvSpPr>
          <p:cNvPr id="12" name="内容占位符 2">
            <a:extLst>
              <a:ext uri="{FF2B5EF4-FFF2-40B4-BE49-F238E27FC236}">
                <a16:creationId xmlns:a16="http://schemas.microsoft.com/office/drawing/2014/main" id="{4F58E160-B522-4AAF-B395-BBD8CC228D3D}"/>
              </a:ext>
            </a:extLst>
          </p:cNvPr>
          <p:cNvSpPr txBox="1">
            <a:spLocks/>
          </p:cNvSpPr>
          <p:nvPr/>
        </p:nvSpPr>
        <p:spPr>
          <a:xfrm>
            <a:off x="447848" y="4748427"/>
            <a:ext cx="3232785" cy="1147104"/>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kumimoji="1" lang="en-US" altLang="zh-CN" sz="1400" dirty="0">
                <a:latin typeface="+mn-lt"/>
                <a:ea typeface="等线" panose="02010600030101010101" pitchFamily="2" charset="-122"/>
              </a:rPr>
              <a:t>Check</a:t>
            </a:r>
            <a:r>
              <a:rPr kumimoji="1" lang="zh-CN" altLang="en-US" sz="1400" dirty="0">
                <a:latin typeface="+mn-lt"/>
                <a:ea typeface="等线" panose="02010600030101010101" pitchFamily="2" charset="-122"/>
              </a:rPr>
              <a:t> </a:t>
            </a:r>
            <a:r>
              <a:rPr kumimoji="1" lang="en-US" altLang="zh-CN" sz="1400" dirty="0" err="1">
                <a:latin typeface="+mn-lt"/>
                <a:ea typeface="等线" panose="02010600030101010101" pitchFamily="2" charset="-122"/>
              </a:rPr>
              <a:t>dj</a:t>
            </a:r>
            <a:r>
              <a:rPr kumimoji="1" lang="en-US" altLang="zh-CN" sz="1400" dirty="0">
                <a:latin typeface="+mn-lt"/>
                <a:ea typeface="等线" panose="02010600030101010101" pitchFamily="2" charset="-122"/>
              </a:rPr>
              <a:t>,</a:t>
            </a:r>
            <a:r>
              <a:rPr kumimoji="1" lang="zh-CN" altLang="en-US" sz="1400" dirty="0">
                <a:latin typeface="+mn-lt"/>
                <a:ea typeface="等线" panose="02010600030101010101" pitchFamily="2" charset="-122"/>
              </a:rPr>
              <a:t> </a:t>
            </a:r>
            <a:r>
              <a:rPr kumimoji="1" lang="en-US" altLang="zh-CN" sz="1400" dirty="0">
                <a:latin typeface="+mn-lt"/>
                <a:ea typeface="等线" panose="02010600030101010101" pitchFamily="2" charset="-122"/>
              </a:rPr>
              <a:t>if</a:t>
            </a:r>
            <a:r>
              <a:rPr kumimoji="1" lang="zh-CN" altLang="en-US" sz="1400" dirty="0">
                <a:latin typeface="+mn-lt"/>
                <a:ea typeface="等线" panose="02010600030101010101" pitchFamily="2" charset="-122"/>
              </a:rPr>
              <a:t> </a:t>
            </a:r>
            <a:r>
              <a:rPr kumimoji="1" lang="en-US" altLang="zh-CN" sz="1400" dirty="0" err="1">
                <a:latin typeface="+mn-lt"/>
                <a:ea typeface="等线" panose="02010600030101010101" pitchFamily="2" charset="-122"/>
              </a:rPr>
              <a:t>dj</a:t>
            </a:r>
            <a:r>
              <a:rPr kumimoji="1" lang="zh-CN" altLang="en-US" sz="1400" dirty="0">
                <a:latin typeface="+mn-lt"/>
                <a:ea typeface="等线" panose="02010600030101010101" pitchFamily="2" charset="-122"/>
              </a:rPr>
              <a:t> </a:t>
            </a:r>
            <a:r>
              <a:rPr kumimoji="1" lang="en-US" altLang="zh-CN" sz="1400" dirty="0">
                <a:latin typeface="+mn-lt"/>
                <a:ea typeface="等线" panose="02010600030101010101" pitchFamily="2" charset="-122"/>
              </a:rPr>
              <a:t>==</a:t>
            </a:r>
            <a:r>
              <a:rPr kumimoji="1" lang="zh-CN" altLang="en-US" sz="1400" dirty="0">
                <a:latin typeface="+mn-lt"/>
                <a:ea typeface="等线" panose="02010600030101010101" pitchFamily="2" charset="-122"/>
              </a:rPr>
              <a:t> </a:t>
            </a:r>
            <a:r>
              <a:rPr kumimoji="1" lang="en-US" altLang="zh-CN" sz="1400" dirty="0">
                <a:latin typeface="+mn-lt"/>
                <a:ea typeface="等线" panose="02010600030101010101" pitchFamily="2" charset="-122"/>
              </a:rPr>
              <a:t>x</a:t>
            </a:r>
            <a:r>
              <a:rPr kumimoji="1" lang="zh-CN" altLang="en-US" sz="1400" dirty="0">
                <a:latin typeface="+mn-lt"/>
                <a:ea typeface="等线" panose="02010600030101010101" pitchFamily="2" charset="-122"/>
              </a:rPr>
              <a:t> </a:t>
            </a:r>
            <a:r>
              <a:rPr kumimoji="1" lang="en-US" altLang="zh-CN" sz="1400" dirty="0">
                <a:latin typeface="+mn-lt"/>
                <a:ea typeface="等线" panose="02010600030101010101" pitchFamily="2" charset="-122"/>
              </a:rPr>
              <a:t>mod</a:t>
            </a:r>
            <a:r>
              <a:rPr kumimoji="1" lang="zh-CN" altLang="en-US" sz="1400" dirty="0">
                <a:latin typeface="+mn-lt"/>
                <a:ea typeface="等线" panose="02010600030101010101" pitchFamily="2" charset="-122"/>
              </a:rPr>
              <a:t> </a:t>
            </a:r>
            <a:r>
              <a:rPr kumimoji="1" lang="en-US" altLang="zh-CN" sz="1400" dirty="0">
                <a:latin typeface="+mn-lt"/>
                <a:ea typeface="等线" panose="02010600030101010101" pitchFamily="2" charset="-122"/>
              </a:rPr>
              <a:t>p,</a:t>
            </a:r>
            <a:r>
              <a:rPr kumimoji="1" lang="zh-CN" altLang="en-US" sz="1400" dirty="0">
                <a:latin typeface="+mn-lt"/>
                <a:ea typeface="等线" panose="02010600030101010101" pitchFamily="2" charset="-122"/>
              </a:rPr>
              <a:t> </a:t>
            </a:r>
            <a:r>
              <a:rPr kumimoji="1" lang="en-US" altLang="zh-CN" sz="1400" dirty="0">
                <a:latin typeface="+mn-lt"/>
                <a:ea typeface="等线" panose="02010600030101010101" pitchFamily="2" charset="-122"/>
              </a:rPr>
              <a:t>then</a:t>
            </a:r>
            <a:r>
              <a:rPr kumimoji="1" lang="zh-CN" altLang="en-US" sz="1400" dirty="0">
                <a:latin typeface="+mn-lt"/>
                <a:ea typeface="等线" panose="02010600030101010101" pitchFamily="2" charset="-122"/>
              </a:rPr>
              <a:t> </a:t>
            </a:r>
            <a:r>
              <a:rPr kumimoji="1" lang="en-US" altLang="zh-CN" sz="1400" dirty="0" err="1">
                <a:latin typeface="+mn-lt"/>
                <a:ea typeface="等线" panose="02010600030101010101" pitchFamily="2" charset="-122"/>
              </a:rPr>
              <a:t>i</a:t>
            </a:r>
            <a:r>
              <a:rPr kumimoji="1" lang="zh-CN" altLang="en-US" sz="1400" dirty="0">
                <a:latin typeface="+mn-lt"/>
                <a:ea typeface="等线" panose="02010600030101010101" pitchFamily="2" charset="-122"/>
              </a:rPr>
              <a:t> </a:t>
            </a:r>
            <a:r>
              <a:rPr kumimoji="1" lang="en-US" altLang="zh-CN" sz="1400" dirty="0">
                <a:latin typeface="+mn-lt"/>
                <a:ea typeface="等线" panose="02010600030101010101" pitchFamily="2" charset="-122"/>
              </a:rPr>
              <a:t>&gt;</a:t>
            </a:r>
            <a:r>
              <a:rPr kumimoji="1" lang="zh-CN" altLang="en-US" sz="1400" dirty="0">
                <a:latin typeface="+mn-lt"/>
                <a:ea typeface="等线" panose="02010600030101010101" pitchFamily="2" charset="-122"/>
              </a:rPr>
              <a:t> </a:t>
            </a:r>
            <a:r>
              <a:rPr kumimoji="1" lang="en-US" altLang="zh-CN" sz="1400" dirty="0">
                <a:latin typeface="+mn-lt"/>
                <a:ea typeface="等线" panose="02010600030101010101" pitchFamily="2" charset="-122"/>
              </a:rPr>
              <a:t>j;</a:t>
            </a:r>
            <a:r>
              <a:rPr kumimoji="1" lang="zh-CN" altLang="en-US" sz="1400" dirty="0">
                <a:latin typeface="+mn-lt"/>
                <a:ea typeface="等线" panose="02010600030101010101" pitchFamily="2" charset="-122"/>
              </a:rPr>
              <a:t> </a:t>
            </a:r>
            <a:r>
              <a:rPr kumimoji="1" lang="en-US" altLang="zh-CN" sz="1400" dirty="0">
                <a:latin typeface="+mn-lt"/>
                <a:ea typeface="等线" panose="02010600030101010101" pitchFamily="2" charset="-122"/>
              </a:rPr>
              <a:t>else</a:t>
            </a:r>
            <a:r>
              <a:rPr kumimoji="1" lang="zh-CN" altLang="en-US" sz="1400" dirty="0">
                <a:latin typeface="+mn-lt"/>
                <a:ea typeface="等线" panose="02010600030101010101" pitchFamily="2" charset="-122"/>
              </a:rPr>
              <a:t> </a:t>
            </a:r>
            <a:r>
              <a:rPr kumimoji="1" lang="en-US" altLang="zh-CN" sz="1400" dirty="0" err="1">
                <a:latin typeface="+mn-lt"/>
                <a:ea typeface="等线" panose="02010600030101010101" pitchFamily="2" charset="-122"/>
              </a:rPr>
              <a:t>i</a:t>
            </a:r>
            <a:r>
              <a:rPr kumimoji="1" lang="zh-CN" altLang="en-US" sz="1400" dirty="0">
                <a:latin typeface="+mn-lt"/>
                <a:ea typeface="等线" panose="02010600030101010101" pitchFamily="2" charset="-122"/>
              </a:rPr>
              <a:t> </a:t>
            </a:r>
            <a:r>
              <a:rPr kumimoji="1" lang="en-US" altLang="zh-CN" sz="1400">
                <a:latin typeface="+mn-lt"/>
                <a:ea typeface="等线" panose="02010600030101010101" pitchFamily="2" charset="-122"/>
              </a:rPr>
              <a:t>&lt;=</a:t>
            </a:r>
            <a:r>
              <a:rPr kumimoji="1" lang="zh-CN" altLang="en-US" sz="1400">
                <a:latin typeface="+mn-lt"/>
                <a:ea typeface="等线" panose="02010600030101010101" pitchFamily="2" charset="-122"/>
              </a:rPr>
              <a:t> </a:t>
            </a:r>
            <a:r>
              <a:rPr kumimoji="1" lang="en-US" altLang="zh-CN" sz="1400" dirty="0">
                <a:latin typeface="+mn-lt"/>
                <a:ea typeface="等线" panose="02010600030101010101" pitchFamily="2" charset="-122"/>
              </a:rPr>
              <a:t>j</a:t>
            </a:r>
            <a:endParaRPr kumimoji="1" lang="zh-CN" altLang="en-US" sz="1400" dirty="0">
              <a:latin typeface="+mn-lt"/>
              <a:ea typeface="等线" panose="02010600030101010101" pitchFamily="2" charset="-122"/>
            </a:endParaRPr>
          </a:p>
        </p:txBody>
      </p:sp>
      <p:cxnSp>
        <p:nvCxnSpPr>
          <p:cNvPr id="14" name="直接箭头连接符 13">
            <a:extLst>
              <a:ext uri="{FF2B5EF4-FFF2-40B4-BE49-F238E27FC236}">
                <a16:creationId xmlns:a16="http://schemas.microsoft.com/office/drawing/2014/main" id="{91B67E5C-570D-42E7-8FE7-E5B051B08EF2}"/>
              </a:ext>
            </a:extLst>
          </p:cNvPr>
          <p:cNvCxnSpPr>
            <a:cxnSpLocks/>
          </p:cNvCxnSpPr>
          <p:nvPr/>
        </p:nvCxnSpPr>
        <p:spPr>
          <a:xfrm flipV="1">
            <a:off x="3376344" y="3183266"/>
            <a:ext cx="2232248" cy="1"/>
          </a:xfrm>
          <a:prstGeom prst="straightConnector1">
            <a:avLst/>
          </a:prstGeom>
          <a:ln w="15875">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15" name="内容占位符 2">
            <a:extLst>
              <a:ext uri="{FF2B5EF4-FFF2-40B4-BE49-F238E27FC236}">
                <a16:creationId xmlns:a16="http://schemas.microsoft.com/office/drawing/2014/main" id="{B6EC289A-8F9C-48A8-A29F-D82F9C9DA51A}"/>
              </a:ext>
            </a:extLst>
          </p:cNvPr>
          <p:cNvSpPr txBox="1">
            <a:spLocks/>
          </p:cNvSpPr>
          <p:nvPr/>
        </p:nvSpPr>
        <p:spPr>
          <a:xfrm>
            <a:off x="4127849" y="2790597"/>
            <a:ext cx="1180283" cy="384395"/>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400" dirty="0">
                <a:solidFill>
                  <a:schemeClr val="tx1"/>
                </a:solidFill>
                <a:latin typeface="+mn-lt"/>
              </a:rPr>
              <a:t>c=K-j</a:t>
            </a:r>
          </a:p>
        </p:txBody>
      </p:sp>
      <p:cxnSp>
        <p:nvCxnSpPr>
          <p:cNvPr id="16" name="直接箭头连接符 15">
            <a:extLst>
              <a:ext uri="{FF2B5EF4-FFF2-40B4-BE49-F238E27FC236}">
                <a16:creationId xmlns:a16="http://schemas.microsoft.com/office/drawing/2014/main" id="{5BF8E088-264D-49AA-A153-6DE46EAF4831}"/>
              </a:ext>
            </a:extLst>
          </p:cNvPr>
          <p:cNvCxnSpPr>
            <a:cxnSpLocks/>
          </p:cNvCxnSpPr>
          <p:nvPr/>
        </p:nvCxnSpPr>
        <p:spPr>
          <a:xfrm flipV="1">
            <a:off x="3376344" y="4705240"/>
            <a:ext cx="2232248" cy="1"/>
          </a:xfrm>
          <a:prstGeom prst="straightConnector1">
            <a:avLst/>
          </a:prstGeom>
          <a:ln w="158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内容占位符 2">
            <a:extLst>
              <a:ext uri="{FF2B5EF4-FFF2-40B4-BE49-F238E27FC236}">
                <a16:creationId xmlns:a16="http://schemas.microsoft.com/office/drawing/2014/main" id="{FEED0728-9311-4FE2-8A3F-5B53124E0778}"/>
              </a:ext>
            </a:extLst>
          </p:cNvPr>
          <p:cNvSpPr txBox="1">
            <a:spLocks/>
          </p:cNvSpPr>
          <p:nvPr/>
        </p:nvSpPr>
        <p:spPr>
          <a:xfrm>
            <a:off x="4084542" y="4320845"/>
            <a:ext cx="1180283" cy="384395"/>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altLang="zh-CN" sz="1400" dirty="0">
                <a:solidFill>
                  <a:schemeClr val="tx1"/>
                </a:solidFill>
                <a:latin typeface="+mn-lt"/>
              </a:rPr>
              <a:t>d</a:t>
            </a:r>
            <a:r>
              <a:rPr lang="en-US" altLang="zh-CN" sz="1400" baseline="-25000" dirty="0">
                <a:solidFill>
                  <a:schemeClr val="tx1"/>
                </a:solidFill>
                <a:latin typeface="+mn-lt"/>
              </a:rPr>
              <a:t>1</a:t>
            </a:r>
            <a:r>
              <a:rPr lang="en-US" altLang="zh-CN" sz="1400" dirty="0">
                <a:solidFill>
                  <a:schemeClr val="tx1"/>
                </a:solidFill>
                <a:latin typeface="+mn-lt"/>
              </a:rPr>
              <a:t> to d</a:t>
            </a:r>
            <a:r>
              <a:rPr lang="en-US" altLang="zh-CN" sz="1400" baseline="-25000" dirty="0">
                <a:solidFill>
                  <a:schemeClr val="tx1"/>
                </a:solidFill>
                <a:latin typeface="+mn-lt"/>
              </a:rPr>
              <a:t>10</a:t>
            </a:r>
          </a:p>
        </p:txBody>
      </p:sp>
      <p:sp>
        <p:nvSpPr>
          <p:cNvPr id="20" name="内容占位符 2">
            <a:extLst>
              <a:ext uri="{FF2B5EF4-FFF2-40B4-BE49-F238E27FC236}">
                <a16:creationId xmlns:a16="http://schemas.microsoft.com/office/drawing/2014/main" id="{FFFE3F68-CCF1-420F-8C9C-506E272C4D88}"/>
              </a:ext>
            </a:extLst>
          </p:cNvPr>
          <p:cNvSpPr txBox="1">
            <a:spLocks/>
          </p:cNvSpPr>
          <p:nvPr/>
        </p:nvSpPr>
        <p:spPr>
          <a:xfrm>
            <a:off x="239472" y="941333"/>
            <a:ext cx="7212847" cy="495607"/>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dirty="0">
                <a:latin typeface="+mn-lt"/>
              </a:rPr>
              <a:t>Money: Bob has </a:t>
            </a:r>
            <a:r>
              <a:rPr lang="en-US" altLang="zh-CN" sz="2000" dirty="0" err="1">
                <a:latin typeface="+mn-lt"/>
              </a:rPr>
              <a:t>i</a:t>
            </a:r>
            <a:r>
              <a:rPr lang="en-US" altLang="zh-CN" sz="2000" dirty="0">
                <a:latin typeface="+mn-lt"/>
              </a:rPr>
              <a:t>, Alice has j, </a:t>
            </a:r>
            <a:r>
              <a:rPr lang="en-US" altLang="zh-CN" sz="2000" dirty="0" err="1">
                <a:latin typeface="+mn-lt"/>
              </a:rPr>
              <a:t>i</a:t>
            </a:r>
            <a:r>
              <a:rPr lang="en-US" altLang="zh-CN" sz="2000" dirty="0">
                <a:latin typeface="+mn-lt"/>
              </a:rPr>
              <a:t> and j are between 1 to 10</a:t>
            </a:r>
            <a:endParaRPr lang="en-US" altLang="zh-CN" sz="2200" dirty="0">
              <a:latin typeface="+mn-lt"/>
            </a:endParaRPr>
          </a:p>
        </p:txBody>
      </p:sp>
    </p:spTree>
    <p:extLst>
      <p:ext uri="{BB962C8B-B14F-4D97-AF65-F5344CB8AC3E}">
        <p14:creationId xmlns:p14="http://schemas.microsoft.com/office/powerpoint/2010/main" val="4109302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44</a:t>
            </a:fld>
            <a:endParaRPr lang="zh-CN" altLang="en-US"/>
          </a:p>
        </p:txBody>
      </p:sp>
      <p:sp>
        <p:nvSpPr>
          <p:cNvPr id="7" name="内容占位符 2">
            <a:extLst>
              <a:ext uri="{FF2B5EF4-FFF2-40B4-BE49-F238E27FC236}">
                <a16:creationId xmlns:a16="http://schemas.microsoft.com/office/drawing/2014/main" id="{C2FFAB28-A2DB-4A52-87D7-C71D41CCC530}"/>
              </a:ext>
            </a:extLst>
          </p:cNvPr>
          <p:cNvSpPr txBox="1">
            <a:spLocks/>
          </p:cNvSpPr>
          <p:nvPr/>
        </p:nvSpPr>
        <p:spPr>
          <a:xfrm>
            <a:off x="457200" y="1263689"/>
            <a:ext cx="8229600" cy="414679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solidFill>
                  <a:schemeClr val="tx1"/>
                </a:solidFill>
                <a:latin typeface="+mn-lt"/>
              </a:rPr>
              <a:t>Semi-honest</a:t>
            </a:r>
            <a:r>
              <a:rPr lang="zh-CN" altLang="en-US" sz="2000" dirty="0">
                <a:solidFill>
                  <a:schemeClr val="tx1"/>
                </a:solidFill>
                <a:latin typeface="+mn-lt"/>
              </a:rPr>
              <a:t> </a:t>
            </a:r>
            <a:r>
              <a:rPr lang="en-US" altLang="zh-CN" sz="2000" dirty="0">
                <a:solidFill>
                  <a:schemeClr val="tx1"/>
                </a:solidFill>
                <a:latin typeface="+mn-lt"/>
              </a:rPr>
              <a:t>adversary</a:t>
            </a:r>
          </a:p>
          <a:p>
            <a:pPr lvl="1"/>
            <a:r>
              <a:rPr lang="en-US" altLang="zh-CN" sz="1800" dirty="0">
                <a:solidFill>
                  <a:schemeClr val="tx1"/>
                </a:solidFill>
                <a:latin typeface="+mn-lt"/>
              </a:rPr>
              <a:t>Each party must </a:t>
            </a:r>
            <a:r>
              <a:rPr lang="en-US" altLang="zh-CN" sz="1800" b="1" dirty="0">
                <a:solidFill>
                  <a:schemeClr val="tx1"/>
                </a:solidFill>
                <a:latin typeface="+mn-lt"/>
              </a:rPr>
              <a:t>follow the protocol</a:t>
            </a:r>
          </a:p>
          <a:p>
            <a:r>
              <a:rPr lang="en-US" altLang="zh-CN" sz="2000" dirty="0">
                <a:solidFill>
                  <a:schemeClr val="tx1"/>
                </a:solidFill>
                <a:latin typeface="+mn-lt"/>
              </a:rPr>
              <a:t>Generic protocol</a:t>
            </a:r>
          </a:p>
          <a:p>
            <a:pPr lvl="1"/>
            <a:r>
              <a:rPr lang="en-US" altLang="zh-CN" sz="1800" dirty="0">
                <a:solidFill>
                  <a:schemeClr val="tx1"/>
                </a:solidFill>
                <a:latin typeface="+mn-lt"/>
              </a:rPr>
              <a:t>Can securely compute </a:t>
            </a:r>
            <a:r>
              <a:rPr lang="en-US" altLang="zh-CN" sz="1800" b="1" dirty="0">
                <a:solidFill>
                  <a:schemeClr val="tx1"/>
                </a:solidFill>
                <a:latin typeface="+mn-lt"/>
              </a:rPr>
              <a:t>any functionality</a:t>
            </a:r>
          </a:p>
          <a:p>
            <a:r>
              <a:rPr lang="en-US" altLang="zh-CN" sz="2000" dirty="0">
                <a:solidFill>
                  <a:schemeClr val="tx1"/>
                </a:solidFill>
                <a:latin typeface="+mn-lt"/>
              </a:rPr>
              <a:t>Multi-party computation</a:t>
            </a:r>
          </a:p>
          <a:p>
            <a:pPr lvl="1"/>
            <a:r>
              <a:rPr lang="en-US" altLang="zh-CN" sz="1800" dirty="0">
                <a:solidFill>
                  <a:schemeClr val="tx1"/>
                </a:solidFill>
                <a:latin typeface="+mn-lt"/>
              </a:rPr>
              <a:t>Secret sharing</a:t>
            </a:r>
          </a:p>
          <a:p>
            <a:r>
              <a:rPr lang="en-US" altLang="zh-CN" sz="2000" dirty="0">
                <a:solidFill>
                  <a:schemeClr val="tx1"/>
                </a:solidFill>
                <a:latin typeface="+mn-lt"/>
              </a:rPr>
              <a:t>2-party computation</a:t>
            </a:r>
          </a:p>
          <a:p>
            <a:pPr lvl="1"/>
            <a:r>
              <a:rPr lang="en-US" altLang="zh-CN" sz="1800" dirty="0">
                <a:solidFill>
                  <a:schemeClr val="tx1"/>
                </a:solidFill>
                <a:latin typeface="+mn-lt"/>
              </a:rPr>
              <a:t>GC(Garbled Circuits) + OT(Oblivious Transfer)</a:t>
            </a:r>
            <a:endParaRPr lang="en-US" altLang="zh-CN" sz="1800" dirty="0">
              <a:latin typeface="+mn-lt"/>
            </a:endParaRPr>
          </a:p>
        </p:txBody>
      </p:sp>
      <p:sp>
        <p:nvSpPr>
          <p:cNvPr id="8" name="标题 1">
            <a:extLst>
              <a:ext uri="{FF2B5EF4-FFF2-40B4-BE49-F238E27FC236}">
                <a16:creationId xmlns:a16="http://schemas.microsoft.com/office/drawing/2014/main" id="{B4150F29-8955-4788-9ED3-ED166EB668BB}"/>
              </a:ext>
            </a:extLst>
          </p:cNvPr>
          <p:cNvSpPr>
            <a:spLocks noGrp="1"/>
          </p:cNvSpPr>
          <p:nvPr>
            <p:ph type="title"/>
          </p:nvPr>
        </p:nvSpPr>
        <p:spPr>
          <a:xfrm>
            <a:off x="457200" y="228866"/>
            <a:ext cx="8229600" cy="900442"/>
          </a:xfrm>
        </p:spPr>
        <p:txBody>
          <a:bodyPr>
            <a:normAutofit/>
          </a:bodyPr>
          <a:lstStyle/>
          <a:p>
            <a:r>
              <a:rPr kumimoji="1" lang="en-US" altLang="zh-CN" sz="3200" dirty="0"/>
              <a:t>secure Multi-Party Computation (</a:t>
            </a:r>
            <a:r>
              <a:rPr kumimoji="1" lang="en-US" altLang="zh-CN" sz="3200" dirty="0" err="1"/>
              <a:t>sMPC</a:t>
            </a:r>
            <a:r>
              <a:rPr kumimoji="1" lang="en-US" altLang="zh-CN" sz="3200" dirty="0"/>
              <a:t>)</a:t>
            </a:r>
            <a:endParaRPr kumimoji="1" lang="zh-CN" altLang="en-US" sz="3200" dirty="0"/>
          </a:p>
        </p:txBody>
      </p:sp>
    </p:spTree>
    <p:extLst>
      <p:ext uri="{BB962C8B-B14F-4D97-AF65-F5344CB8AC3E}">
        <p14:creationId xmlns:p14="http://schemas.microsoft.com/office/powerpoint/2010/main" val="3829216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5CD4DA3-181A-0B4B-9729-8D12DDDC71F9}"/>
              </a:ext>
            </a:extLst>
          </p:cNvPr>
          <p:cNvSpPr>
            <a:spLocks noGrp="1"/>
          </p:cNvSpPr>
          <p:nvPr>
            <p:ph type="title"/>
          </p:nvPr>
        </p:nvSpPr>
        <p:spPr/>
        <p:txBody>
          <a:bodyPr/>
          <a:lstStyle/>
          <a:p>
            <a:r>
              <a:rPr kumimoji="1" lang="en-US" altLang="zh-CN" dirty="0"/>
              <a:t>HE</a:t>
            </a:r>
            <a:endParaRPr lang="zh-CN" altLang="en-US" dirty="0"/>
          </a:p>
        </p:txBody>
      </p:sp>
      <p:sp>
        <p:nvSpPr>
          <p:cNvPr id="5" name="文本占位符 4">
            <a:extLst>
              <a:ext uri="{FF2B5EF4-FFF2-40B4-BE49-F238E27FC236}">
                <a16:creationId xmlns:a16="http://schemas.microsoft.com/office/drawing/2014/main" id="{F636EBB3-9B25-8549-8F19-1D7E1C754D95}"/>
              </a:ext>
            </a:extLst>
          </p:cNvPr>
          <p:cNvSpPr>
            <a:spLocks noGrp="1"/>
          </p:cNvSpPr>
          <p:nvPr>
            <p:ph type="body" idx="1"/>
          </p:nvPr>
        </p:nvSpPr>
        <p:spPr/>
        <p:txBody>
          <a:bodyPr/>
          <a:lstStyle/>
          <a:p>
            <a:r>
              <a:rPr kumimoji="1" lang="en-US" altLang="zh-CN" dirty="0"/>
              <a:t>Homomorphic Encryption</a:t>
            </a:r>
            <a:endParaRPr lang="zh-CN" altLang="en-US" dirty="0"/>
          </a:p>
        </p:txBody>
      </p:sp>
    </p:spTree>
    <p:extLst>
      <p:ext uri="{BB962C8B-B14F-4D97-AF65-F5344CB8AC3E}">
        <p14:creationId xmlns:p14="http://schemas.microsoft.com/office/powerpoint/2010/main" val="1129677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46</a:t>
            </a:fld>
            <a:endParaRPr lang="zh-CN" altLang="en-US"/>
          </a:p>
        </p:txBody>
      </p:sp>
      <p:pic>
        <p:nvPicPr>
          <p:cNvPr id="43" name="图片 42">
            <a:extLst>
              <a:ext uri="{FF2B5EF4-FFF2-40B4-BE49-F238E27FC236}">
                <a16:creationId xmlns:a16="http://schemas.microsoft.com/office/drawing/2014/main" id="{D215A05E-4BB2-49EB-969B-F89CD6CEC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956" y="2071314"/>
            <a:ext cx="720000" cy="720000"/>
          </a:xfrm>
          <a:prstGeom prst="rect">
            <a:avLst/>
          </a:prstGeom>
        </p:spPr>
      </p:pic>
      <p:sp>
        <p:nvSpPr>
          <p:cNvPr id="45" name="对话气泡: 椭圆形 44">
            <a:extLst>
              <a:ext uri="{FF2B5EF4-FFF2-40B4-BE49-F238E27FC236}">
                <a16:creationId xmlns:a16="http://schemas.microsoft.com/office/drawing/2014/main" id="{7A841763-1264-4292-A38F-98F194B67585}"/>
              </a:ext>
            </a:extLst>
          </p:cNvPr>
          <p:cNvSpPr/>
          <p:nvPr/>
        </p:nvSpPr>
        <p:spPr>
          <a:xfrm>
            <a:off x="179512" y="1204593"/>
            <a:ext cx="2808312" cy="900442"/>
          </a:xfrm>
          <a:prstGeom prst="wedgeEllipseCallout">
            <a:avLst>
              <a:gd name="adj1" fmla="val 39777"/>
              <a:gd name="adj2" fmla="val 5869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I</a:t>
            </a:r>
            <a:r>
              <a:rPr kumimoji="1" lang="zh-CN" altLang="en-US" dirty="0">
                <a:solidFill>
                  <a:schemeClr val="tx1"/>
                </a:solidFill>
              </a:rPr>
              <a:t> </a:t>
            </a:r>
            <a:r>
              <a:rPr kumimoji="1" lang="en-US" altLang="zh-CN" dirty="0">
                <a:solidFill>
                  <a:schemeClr val="tx1"/>
                </a:solidFill>
              </a:rPr>
              <a:t>have</a:t>
            </a:r>
            <a:r>
              <a:rPr kumimoji="1" lang="zh-CN" altLang="en-US" dirty="0">
                <a:solidFill>
                  <a:schemeClr val="tx1"/>
                </a:solidFill>
              </a:rPr>
              <a:t> </a:t>
            </a:r>
            <a:r>
              <a:rPr kumimoji="1" lang="en-US" altLang="zh-CN" b="1" dirty="0">
                <a:solidFill>
                  <a:schemeClr val="tx1"/>
                </a:solidFill>
              </a:rPr>
              <a:t>Data</a:t>
            </a:r>
            <a:r>
              <a:rPr kumimoji="1" lang="en-US" altLang="zh-CN" dirty="0">
                <a:solidFill>
                  <a:schemeClr val="tx1"/>
                </a:solidFill>
              </a:rPr>
              <a:t>!</a:t>
            </a:r>
            <a:endParaRPr kumimoji="1" lang="zh-CN" altLang="en-US" dirty="0">
              <a:solidFill>
                <a:schemeClr val="tx1"/>
              </a:solidFill>
            </a:endParaRPr>
          </a:p>
        </p:txBody>
      </p:sp>
      <p:sp>
        <p:nvSpPr>
          <p:cNvPr id="46" name="对话气泡: 椭圆形 45">
            <a:extLst>
              <a:ext uri="{FF2B5EF4-FFF2-40B4-BE49-F238E27FC236}">
                <a16:creationId xmlns:a16="http://schemas.microsoft.com/office/drawing/2014/main" id="{1A8B6A12-45B2-4849-B2F2-64D9317FD84C}"/>
              </a:ext>
            </a:extLst>
          </p:cNvPr>
          <p:cNvSpPr/>
          <p:nvPr/>
        </p:nvSpPr>
        <p:spPr>
          <a:xfrm>
            <a:off x="6116204" y="1231104"/>
            <a:ext cx="2901677" cy="900442"/>
          </a:xfrm>
          <a:prstGeom prst="wedgeEllipseCallout">
            <a:avLst>
              <a:gd name="adj1" fmla="val -49063"/>
              <a:gd name="adj2" fmla="val 5198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I</a:t>
            </a:r>
            <a:r>
              <a:rPr kumimoji="1" lang="zh-CN" altLang="en-US" dirty="0">
                <a:solidFill>
                  <a:schemeClr val="tx1"/>
                </a:solidFill>
              </a:rPr>
              <a:t> </a:t>
            </a:r>
            <a:r>
              <a:rPr kumimoji="1" lang="en-US" altLang="zh-CN" dirty="0">
                <a:solidFill>
                  <a:schemeClr val="tx1"/>
                </a:solidFill>
              </a:rPr>
              <a:t>have</a:t>
            </a:r>
            <a:r>
              <a:rPr kumimoji="1" lang="zh-CN" altLang="en-US" dirty="0">
                <a:solidFill>
                  <a:schemeClr val="tx1"/>
                </a:solidFill>
              </a:rPr>
              <a:t> </a:t>
            </a:r>
            <a:r>
              <a:rPr kumimoji="1" lang="en-US" altLang="zh-CN" b="1" dirty="0">
                <a:solidFill>
                  <a:schemeClr val="tx1"/>
                </a:solidFill>
              </a:rPr>
              <a:t>computing resource</a:t>
            </a:r>
            <a:r>
              <a:rPr kumimoji="1" lang="en-US" altLang="zh-CN" dirty="0">
                <a:solidFill>
                  <a:schemeClr val="tx1"/>
                </a:solidFill>
              </a:rPr>
              <a:t>! </a:t>
            </a:r>
          </a:p>
        </p:txBody>
      </p:sp>
      <p:sp>
        <p:nvSpPr>
          <p:cNvPr id="47" name="内容占位符 2">
            <a:extLst>
              <a:ext uri="{FF2B5EF4-FFF2-40B4-BE49-F238E27FC236}">
                <a16:creationId xmlns:a16="http://schemas.microsoft.com/office/drawing/2014/main" id="{8201323C-C566-4C64-93FE-1E49E085D697}"/>
              </a:ext>
            </a:extLst>
          </p:cNvPr>
          <p:cNvSpPr txBox="1">
            <a:spLocks/>
          </p:cNvSpPr>
          <p:nvPr/>
        </p:nvSpPr>
        <p:spPr>
          <a:xfrm>
            <a:off x="2638956" y="2664708"/>
            <a:ext cx="72000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Alice</a:t>
            </a:r>
            <a:endParaRPr kumimoji="1" lang="en" altLang="zh-CN" sz="1800" dirty="0">
              <a:latin typeface="+mn-lt"/>
            </a:endParaRPr>
          </a:p>
        </p:txBody>
      </p:sp>
      <p:sp>
        <p:nvSpPr>
          <p:cNvPr id="48" name="内容占位符 2">
            <a:extLst>
              <a:ext uri="{FF2B5EF4-FFF2-40B4-BE49-F238E27FC236}">
                <a16:creationId xmlns:a16="http://schemas.microsoft.com/office/drawing/2014/main" id="{74723F99-6997-4F34-B150-1E24934B4330}"/>
              </a:ext>
            </a:extLst>
          </p:cNvPr>
          <p:cNvSpPr txBox="1">
            <a:spLocks/>
          </p:cNvSpPr>
          <p:nvPr/>
        </p:nvSpPr>
        <p:spPr>
          <a:xfrm>
            <a:off x="4682127" y="2693951"/>
            <a:ext cx="2272545"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Bob (cloud)</a:t>
            </a:r>
            <a:endParaRPr kumimoji="1" lang="en" altLang="zh-CN" sz="1800" dirty="0">
              <a:latin typeface="+mn-lt"/>
            </a:endParaRPr>
          </a:p>
        </p:txBody>
      </p:sp>
      <p:cxnSp>
        <p:nvCxnSpPr>
          <p:cNvPr id="49" name="直接箭头连接符 48">
            <a:extLst>
              <a:ext uri="{FF2B5EF4-FFF2-40B4-BE49-F238E27FC236}">
                <a16:creationId xmlns:a16="http://schemas.microsoft.com/office/drawing/2014/main" id="{122F889F-1C79-48BF-8C22-CAA9E310B67B}"/>
              </a:ext>
            </a:extLst>
          </p:cNvPr>
          <p:cNvCxnSpPr>
            <a:cxnSpLocks/>
          </p:cNvCxnSpPr>
          <p:nvPr/>
        </p:nvCxnSpPr>
        <p:spPr>
          <a:xfrm flipV="1">
            <a:off x="3320877" y="2569468"/>
            <a:ext cx="1764196" cy="1"/>
          </a:xfrm>
          <a:prstGeom prst="straightConnector1">
            <a:avLst/>
          </a:prstGeom>
          <a:ln w="15875">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51" name="内容占位符 2">
            <a:extLst>
              <a:ext uri="{FF2B5EF4-FFF2-40B4-BE49-F238E27FC236}">
                <a16:creationId xmlns:a16="http://schemas.microsoft.com/office/drawing/2014/main" id="{A1BFC8AD-A899-4E37-8C62-1087B9679691}"/>
              </a:ext>
            </a:extLst>
          </p:cNvPr>
          <p:cNvSpPr>
            <a:spLocks noGrp="1"/>
          </p:cNvSpPr>
          <p:nvPr>
            <p:ph idx="1"/>
          </p:nvPr>
        </p:nvSpPr>
        <p:spPr>
          <a:xfrm>
            <a:off x="425742" y="3297802"/>
            <a:ext cx="8229600" cy="2558473"/>
          </a:xfrm>
        </p:spPr>
        <p:txBody>
          <a:bodyPr>
            <a:noAutofit/>
          </a:bodyPr>
          <a:lstStyle/>
          <a:p>
            <a:r>
              <a:rPr lang="en-US" altLang="zh-CN" sz="2000" b="0" dirty="0">
                <a:latin typeface="+mn-lt"/>
              </a:rPr>
              <a:t>Alice wants to ask Bob (e.g., a cloud) to perform calculation on her data</a:t>
            </a:r>
          </a:p>
          <a:p>
            <a:r>
              <a:rPr lang="en-US" altLang="zh-CN" sz="2000" b="0" dirty="0">
                <a:latin typeface="+mn-lt"/>
              </a:rPr>
              <a:t>Naïve method: Sending Data to Bob</a:t>
            </a:r>
          </a:p>
          <a:p>
            <a:pPr lvl="1"/>
            <a:r>
              <a:rPr lang="en-US" altLang="zh-CN" sz="1600" b="0" dirty="0">
                <a:latin typeface="+mn-lt"/>
              </a:rPr>
              <a:t>Bob will get the data</a:t>
            </a:r>
          </a:p>
          <a:p>
            <a:pPr lvl="1"/>
            <a:endParaRPr lang="en-US" altLang="zh-CN" sz="2200" dirty="0">
              <a:latin typeface="+mn-lt"/>
            </a:endParaRPr>
          </a:p>
        </p:txBody>
      </p:sp>
      <p:sp>
        <p:nvSpPr>
          <p:cNvPr id="52" name="内容占位符 2">
            <a:extLst>
              <a:ext uri="{FF2B5EF4-FFF2-40B4-BE49-F238E27FC236}">
                <a16:creationId xmlns:a16="http://schemas.microsoft.com/office/drawing/2014/main" id="{9FF07F79-CCBD-4BD7-B200-A538099A7E86}"/>
              </a:ext>
            </a:extLst>
          </p:cNvPr>
          <p:cNvSpPr txBox="1">
            <a:spLocks/>
          </p:cNvSpPr>
          <p:nvPr/>
        </p:nvSpPr>
        <p:spPr>
          <a:xfrm>
            <a:off x="3659902" y="2150359"/>
            <a:ext cx="936104"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000" dirty="0">
                <a:solidFill>
                  <a:schemeClr val="tx1"/>
                </a:solidFill>
                <a:latin typeface="+mn-lt"/>
              </a:rPr>
              <a:t>Data</a:t>
            </a:r>
            <a:endParaRPr lang="en-US" altLang="zh-CN" sz="1800" b="0" dirty="0">
              <a:solidFill>
                <a:schemeClr val="tx1"/>
              </a:solidFill>
              <a:latin typeface="+mn-lt"/>
            </a:endParaRPr>
          </a:p>
        </p:txBody>
      </p:sp>
      <p:pic>
        <p:nvPicPr>
          <p:cNvPr id="5" name="图片 4">
            <a:extLst>
              <a:ext uri="{FF2B5EF4-FFF2-40B4-BE49-F238E27FC236}">
                <a16:creationId xmlns:a16="http://schemas.microsoft.com/office/drawing/2014/main" id="{2A3C8064-5FD9-4E93-9A59-79B537D39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538" y="1758418"/>
            <a:ext cx="1286706" cy="1286706"/>
          </a:xfrm>
          <a:prstGeom prst="rect">
            <a:avLst/>
          </a:prstGeom>
        </p:spPr>
      </p:pic>
      <p:sp>
        <p:nvSpPr>
          <p:cNvPr id="15" name="标题 1">
            <a:extLst>
              <a:ext uri="{FF2B5EF4-FFF2-40B4-BE49-F238E27FC236}">
                <a16:creationId xmlns:a16="http://schemas.microsoft.com/office/drawing/2014/main" id="{AF9353D9-6F57-4D18-B29C-6AAF07D2A114}"/>
              </a:ext>
            </a:extLst>
          </p:cNvPr>
          <p:cNvSpPr>
            <a:spLocks noGrp="1"/>
          </p:cNvSpPr>
          <p:nvPr>
            <p:ph type="title"/>
          </p:nvPr>
        </p:nvSpPr>
        <p:spPr>
          <a:xfrm>
            <a:off x="457200" y="228866"/>
            <a:ext cx="8229600" cy="900442"/>
          </a:xfrm>
        </p:spPr>
        <p:txBody>
          <a:bodyPr>
            <a:normAutofit/>
          </a:bodyPr>
          <a:lstStyle/>
          <a:p>
            <a:r>
              <a:rPr kumimoji="1" lang="en-US" altLang="zh-CN" sz="3200" dirty="0"/>
              <a:t>Problem</a:t>
            </a:r>
            <a:endParaRPr kumimoji="1" lang="zh-CN" altLang="en-US" sz="3200" dirty="0"/>
          </a:p>
        </p:txBody>
      </p:sp>
    </p:spTree>
    <p:extLst>
      <p:ext uri="{BB962C8B-B14F-4D97-AF65-F5344CB8AC3E}">
        <p14:creationId xmlns:p14="http://schemas.microsoft.com/office/powerpoint/2010/main" val="4050433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Homomorphic Encryption (HE)</a:t>
            </a:r>
            <a:endParaRPr kumimoji="1" lang="zh-CN" altLang="en-US" sz="3200" dirty="0">
              <a:latin typeface="+mj-lt"/>
            </a:endParaRP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47</a:t>
            </a:fld>
            <a:endParaRPr lang="zh-CN" altLang="en-US"/>
          </a:p>
        </p:txBody>
      </p:sp>
      <p:pic>
        <p:nvPicPr>
          <p:cNvPr id="43" name="图片 42">
            <a:extLst>
              <a:ext uri="{FF2B5EF4-FFF2-40B4-BE49-F238E27FC236}">
                <a16:creationId xmlns:a16="http://schemas.microsoft.com/office/drawing/2014/main" id="{D215A05E-4BB2-49EB-969B-F89CD6CEC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139" y="2057198"/>
            <a:ext cx="720000" cy="720000"/>
          </a:xfrm>
          <a:prstGeom prst="rect">
            <a:avLst/>
          </a:prstGeom>
        </p:spPr>
      </p:pic>
      <p:sp>
        <p:nvSpPr>
          <p:cNvPr id="45" name="对话气泡: 椭圆形 44">
            <a:extLst>
              <a:ext uri="{FF2B5EF4-FFF2-40B4-BE49-F238E27FC236}">
                <a16:creationId xmlns:a16="http://schemas.microsoft.com/office/drawing/2014/main" id="{7A841763-1264-4292-A38F-98F194B67585}"/>
              </a:ext>
            </a:extLst>
          </p:cNvPr>
          <p:cNvSpPr/>
          <p:nvPr/>
        </p:nvSpPr>
        <p:spPr>
          <a:xfrm>
            <a:off x="179512" y="1204593"/>
            <a:ext cx="2088232" cy="788811"/>
          </a:xfrm>
          <a:prstGeom prst="wedgeEllipseCallout">
            <a:avLst>
              <a:gd name="adj1" fmla="val 39777"/>
              <a:gd name="adj2" fmla="val 5869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I</a:t>
            </a:r>
            <a:r>
              <a:rPr kumimoji="1" lang="zh-CN" altLang="en-US" dirty="0">
                <a:solidFill>
                  <a:schemeClr val="tx1"/>
                </a:solidFill>
              </a:rPr>
              <a:t> </a:t>
            </a:r>
            <a:r>
              <a:rPr kumimoji="1" lang="en-US" altLang="zh-CN" dirty="0">
                <a:solidFill>
                  <a:schemeClr val="tx1"/>
                </a:solidFill>
              </a:rPr>
              <a:t>have</a:t>
            </a:r>
            <a:r>
              <a:rPr kumimoji="1" lang="zh-CN" altLang="en-US" dirty="0">
                <a:solidFill>
                  <a:schemeClr val="tx1"/>
                </a:solidFill>
              </a:rPr>
              <a:t> </a:t>
            </a:r>
            <a:r>
              <a:rPr kumimoji="1" lang="en-US" altLang="zh-CN" b="1" dirty="0">
                <a:solidFill>
                  <a:schemeClr val="tx1"/>
                </a:solidFill>
              </a:rPr>
              <a:t>Data</a:t>
            </a:r>
            <a:r>
              <a:rPr kumimoji="1" lang="en-US" altLang="zh-CN" dirty="0">
                <a:solidFill>
                  <a:schemeClr val="tx1"/>
                </a:solidFill>
              </a:rPr>
              <a:t>!</a:t>
            </a:r>
            <a:endParaRPr kumimoji="1" lang="zh-CN" altLang="en-US" dirty="0">
              <a:solidFill>
                <a:schemeClr val="tx1"/>
              </a:solidFill>
            </a:endParaRPr>
          </a:p>
        </p:txBody>
      </p:sp>
      <p:sp>
        <p:nvSpPr>
          <p:cNvPr id="46" name="对话气泡: 椭圆形 45">
            <a:extLst>
              <a:ext uri="{FF2B5EF4-FFF2-40B4-BE49-F238E27FC236}">
                <a16:creationId xmlns:a16="http://schemas.microsoft.com/office/drawing/2014/main" id="{1A8B6A12-45B2-4849-B2F2-64D9317FD84C}"/>
              </a:ext>
            </a:extLst>
          </p:cNvPr>
          <p:cNvSpPr/>
          <p:nvPr/>
        </p:nvSpPr>
        <p:spPr>
          <a:xfrm>
            <a:off x="6116204" y="1231104"/>
            <a:ext cx="2901677" cy="900442"/>
          </a:xfrm>
          <a:prstGeom prst="wedgeEllipseCallout">
            <a:avLst>
              <a:gd name="adj1" fmla="val -49063"/>
              <a:gd name="adj2" fmla="val 5198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I</a:t>
            </a:r>
            <a:r>
              <a:rPr kumimoji="1" lang="zh-CN" altLang="en-US" dirty="0">
                <a:solidFill>
                  <a:schemeClr val="tx1"/>
                </a:solidFill>
              </a:rPr>
              <a:t> </a:t>
            </a:r>
            <a:r>
              <a:rPr kumimoji="1" lang="en-US" altLang="zh-CN" dirty="0">
                <a:solidFill>
                  <a:schemeClr val="tx1"/>
                </a:solidFill>
              </a:rPr>
              <a:t>have</a:t>
            </a:r>
            <a:r>
              <a:rPr kumimoji="1" lang="zh-CN" altLang="en-US" dirty="0">
                <a:solidFill>
                  <a:schemeClr val="tx1"/>
                </a:solidFill>
              </a:rPr>
              <a:t> </a:t>
            </a:r>
            <a:r>
              <a:rPr kumimoji="1" lang="en-US" altLang="zh-CN" b="1" dirty="0">
                <a:solidFill>
                  <a:schemeClr val="tx1"/>
                </a:solidFill>
              </a:rPr>
              <a:t>computing resource</a:t>
            </a:r>
            <a:r>
              <a:rPr kumimoji="1" lang="en-US" altLang="zh-CN" dirty="0">
                <a:solidFill>
                  <a:schemeClr val="tx1"/>
                </a:solidFill>
              </a:rPr>
              <a:t>! </a:t>
            </a:r>
          </a:p>
        </p:txBody>
      </p:sp>
      <p:sp>
        <p:nvSpPr>
          <p:cNvPr id="47" name="内容占位符 2">
            <a:extLst>
              <a:ext uri="{FF2B5EF4-FFF2-40B4-BE49-F238E27FC236}">
                <a16:creationId xmlns:a16="http://schemas.microsoft.com/office/drawing/2014/main" id="{8201323C-C566-4C64-93FE-1E49E085D697}"/>
              </a:ext>
            </a:extLst>
          </p:cNvPr>
          <p:cNvSpPr txBox="1">
            <a:spLocks/>
          </p:cNvSpPr>
          <p:nvPr/>
        </p:nvSpPr>
        <p:spPr>
          <a:xfrm>
            <a:off x="2034139" y="2650592"/>
            <a:ext cx="72000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Alice</a:t>
            </a:r>
            <a:endParaRPr kumimoji="1" lang="en" altLang="zh-CN" sz="1800" dirty="0">
              <a:latin typeface="+mn-lt"/>
            </a:endParaRPr>
          </a:p>
        </p:txBody>
      </p:sp>
      <p:sp>
        <p:nvSpPr>
          <p:cNvPr id="48" name="内容占位符 2">
            <a:extLst>
              <a:ext uri="{FF2B5EF4-FFF2-40B4-BE49-F238E27FC236}">
                <a16:creationId xmlns:a16="http://schemas.microsoft.com/office/drawing/2014/main" id="{74723F99-6997-4F34-B150-1E24934B4330}"/>
              </a:ext>
            </a:extLst>
          </p:cNvPr>
          <p:cNvSpPr txBox="1">
            <a:spLocks/>
          </p:cNvSpPr>
          <p:nvPr/>
        </p:nvSpPr>
        <p:spPr>
          <a:xfrm>
            <a:off x="4682127" y="2693951"/>
            <a:ext cx="2272545"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Bob (cloud)</a:t>
            </a:r>
            <a:endParaRPr kumimoji="1" lang="en" altLang="zh-CN" sz="1800" dirty="0">
              <a:latin typeface="+mn-lt"/>
            </a:endParaRPr>
          </a:p>
        </p:txBody>
      </p:sp>
      <p:cxnSp>
        <p:nvCxnSpPr>
          <p:cNvPr id="49" name="直接箭头连接符 48">
            <a:extLst>
              <a:ext uri="{FF2B5EF4-FFF2-40B4-BE49-F238E27FC236}">
                <a16:creationId xmlns:a16="http://schemas.microsoft.com/office/drawing/2014/main" id="{122F889F-1C79-48BF-8C22-CAA9E310B67B}"/>
              </a:ext>
            </a:extLst>
          </p:cNvPr>
          <p:cNvCxnSpPr>
            <a:cxnSpLocks/>
          </p:cNvCxnSpPr>
          <p:nvPr/>
        </p:nvCxnSpPr>
        <p:spPr>
          <a:xfrm flipV="1">
            <a:off x="2876384" y="3361557"/>
            <a:ext cx="2245154" cy="1"/>
          </a:xfrm>
          <a:prstGeom prst="straightConnector1">
            <a:avLst/>
          </a:prstGeom>
          <a:ln w="15875">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52" name="内容占位符 2">
            <a:extLst>
              <a:ext uri="{FF2B5EF4-FFF2-40B4-BE49-F238E27FC236}">
                <a16:creationId xmlns:a16="http://schemas.microsoft.com/office/drawing/2014/main" id="{9FF07F79-CCBD-4BD7-B200-A538099A7E86}"/>
              </a:ext>
            </a:extLst>
          </p:cNvPr>
          <p:cNvSpPr txBox="1">
            <a:spLocks/>
          </p:cNvSpPr>
          <p:nvPr/>
        </p:nvSpPr>
        <p:spPr>
          <a:xfrm>
            <a:off x="2540481" y="3034993"/>
            <a:ext cx="2883759" cy="30461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400" b="0" dirty="0">
                <a:solidFill>
                  <a:schemeClr val="tx1"/>
                </a:solidFill>
                <a:latin typeface="+mn-lt"/>
              </a:rPr>
              <a:t>CT=encrypt(Key, Data)</a:t>
            </a:r>
          </a:p>
        </p:txBody>
      </p:sp>
      <p:pic>
        <p:nvPicPr>
          <p:cNvPr id="5" name="图片 4">
            <a:extLst>
              <a:ext uri="{FF2B5EF4-FFF2-40B4-BE49-F238E27FC236}">
                <a16:creationId xmlns:a16="http://schemas.microsoft.com/office/drawing/2014/main" id="{2A3C8064-5FD9-4E93-9A59-79B537D39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538" y="1758418"/>
            <a:ext cx="1286706" cy="1286706"/>
          </a:xfrm>
          <a:prstGeom prst="rect">
            <a:avLst/>
          </a:prstGeom>
        </p:spPr>
      </p:pic>
      <p:cxnSp>
        <p:nvCxnSpPr>
          <p:cNvPr id="16" name="直接箭头连接符 15">
            <a:extLst>
              <a:ext uri="{FF2B5EF4-FFF2-40B4-BE49-F238E27FC236}">
                <a16:creationId xmlns:a16="http://schemas.microsoft.com/office/drawing/2014/main" id="{3CD9FE46-D68B-4856-83D3-2EFCE88986C9}"/>
              </a:ext>
            </a:extLst>
          </p:cNvPr>
          <p:cNvCxnSpPr>
            <a:cxnSpLocks/>
          </p:cNvCxnSpPr>
          <p:nvPr/>
        </p:nvCxnSpPr>
        <p:spPr>
          <a:xfrm flipV="1">
            <a:off x="2876384" y="3803792"/>
            <a:ext cx="2245154" cy="1"/>
          </a:xfrm>
          <a:prstGeom prst="straightConnector1">
            <a:avLst/>
          </a:prstGeom>
          <a:ln w="15875">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17" name="内容占位符 2">
            <a:extLst>
              <a:ext uri="{FF2B5EF4-FFF2-40B4-BE49-F238E27FC236}">
                <a16:creationId xmlns:a16="http://schemas.microsoft.com/office/drawing/2014/main" id="{89669608-84BA-4BE8-8668-BA21D6F79539}"/>
              </a:ext>
            </a:extLst>
          </p:cNvPr>
          <p:cNvSpPr txBox="1">
            <a:spLocks/>
          </p:cNvSpPr>
          <p:nvPr/>
        </p:nvSpPr>
        <p:spPr>
          <a:xfrm>
            <a:off x="2540480" y="3487358"/>
            <a:ext cx="2883759" cy="30461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400" b="0" dirty="0">
                <a:solidFill>
                  <a:schemeClr val="tx1"/>
                </a:solidFill>
                <a:latin typeface="+mn-lt"/>
              </a:rPr>
              <a:t>Function f()</a:t>
            </a:r>
          </a:p>
        </p:txBody>
      </p:sp>
      <p:cxnSp>
        <p:nvCxnSpPr>
          <p:cNvPr id="18" name="直接箭头连接符 17">
            <a:extLst>
              <a:ext uri="{FF2B5EF4-FFF2-40B4-BE49-F238E27FC236}">
                <a16:creationId xmlns:a16="http://schemas.microsoft.com/office/drawing/2014/main" id="{B8C3B7CE-9D55-4A5D-A9E8-471B6C251BCB}"/>
              </a:ext>
            </a:extLst>
          </p:cNvPr>
          <p:cNvCxnSpPr>
            <a:cxnSpLocks/>
          </p:cNvCxnSpPr>
          <p:nvPr/>
        </p:nvCxnSpPr>
        <p:spPr>
          <a:xfrm flipV="1">
            <a:off x="2876384" y="4441676"/>
            <a:ext cx="2245154" cy="1"/>
          </a:xfrm>
          <a:prstGeom prst="straightConnector1">
            <a:avLst/>
          </a:prstGeom>
          <a:ln w="158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内容占位符 2">
            <a:extLst>
              <a:ext uri="{FF2B5EF4-FFF2-40B4-BE49-F238E27FC236}">
                <a16:creationId xmlns:a16="http://schemas.microsoft.com/office/drawing/2014/main" id="{301F1149-7CC6-475E-9E03-A696D1D0180A}"/>
              </a:ext>
            </a:extLst>
          </p:cNvPr>
          <p:cNvSpPr txBox="1">
            <a:spLocks/>
          </p:cNvSpPr>
          <p:nvPr/>
        </p:nvSpPr>
        <p:spPr>
          <a:xfrm>
            <a:off x="2267744" y="4080793"/>
            <a:ext cx="3851163" cy="337717"/>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400" b="0" dirty="0">
                <a:solidFill>
                  <a:schemeClr val="tx1"/>
                </a:solidFill>
                <a:latin typeface="+mn-lt"/>
              </a:rPr>
              <a:t>CT'= Evaluate(f, CT) = Encrypt(Key, f(Data))</a:t>
            </a:r>
          </a:p>
        </p:txBody>
      </p:sp>
      <p:sp>
        <p:nvSpPr>
          <p:cNvPr id="20" name="内容占位符 2">
            <a:extLst>
              <a:ext uri="{FF2B5EF4-FFF2-40B4-BE49-F238E27FC236}">
                <a16:creationId xmlns:a16="http://schemas.microsoft.com/office/drawing/2014/main" id="{01D412C0-4858-4471-851E-063629D8D810}"/>
              </a:ext>
            </a:extLst>
          </p:cNvPr>
          <p:cNvSpPr txBox="1">
            <a:spLocks/>
          </p:cNvSpPr>
          <p:nvPr/>
        </p:nvSpPr>
        <p:spPr>
          <a:xfrm>
            <a:off x="1107778" y="4820187"/>
            <a:ext cx="2883759" cy="30461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1400" b="0" dirty="0">
                <a:solidFill>
                  <a:schemeClr val="tx1"/>
                </a:solidFill>
                <a:latin typeface="+mn-lt"/>
              </a:rPr>
              <a:t>Get f(Data) = Decrypt(Key, CT')</a:t>
            </a:r>
          </a:p>
        </p:txBody>
      </p:sp>
    </p:spTree>
    <p:extLst>
      <p:ext uri="{BB962C8B-B14F-4D97-AF65-F5344CB8AC3E}">
        <p14:creationId xmlns:p14="http://schemas.microsoft.com/office/powerpoint/2010/main" val="1207667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kumimoji="1" lang="en-US" altLang="zh-CN" sz="3200" dirty="0"/>
              <a:t>SWHE and FHE</a:t>
            </a:r>
            <a:endParaRPr kumimoji="1" lang="zh-CN" altLang="en-US" sz="3200" dirty="0">
              <a:latin typeface="+mj-lt"/>
            </a:endParaRP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48</a:t>
            </a:fld>
            <a:endParaRPr lang="zh-CN" altLang="en-US"/>
          </a:p>
        </p:txBody>
      </p:sp>
      <mc:AlternateContent xmlns:mc="http://schemas.openxmlformats.org/markup-compatibility/2006" xmlns:a14="http://schemas.microsoft.com/office/drawing/2010/main">
        <mc:Choice Requires="a14">
          <p:sp>
            <p:nvSpPr>
              <p:cNvPr id="21" name="内容占位符 2">
                <a:extLst>
                  <a:ext uri="{FF2B5EF4-FFF2-40B4-BE49-F238E27FC236}">
                    <a16:creationId xmlns:a16="http://schemas.microsoft.com/office/drawing/2014/main" id="{C8D7898A-5C12-4FC3-AACC-516EDBC406A7}"/>
                  </a:ext>
                </a:extLst>
              </p:cNvPr>
              <p:cNvSpPr txBox="1">
                <a:spLocks/>
              </p:cNvSpPr>
              <p:nvPr/>
            </p:nvSpPr>
            <p:spPr>
              <a:xfrm>
                <a:off x="323528" y="1309648"/>
                <a:ext cx="8229600" cy="414679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0" i="0" kern="1200">
                    <a:solidFill>
                      <a:schemeClr val="tx1">
                        <a:lumMod val="75000"/>
                        <a:lumOff val="25000"/>
                      </a:schemeClr>
                    </a:solidFill>
                    <a:latin typeface="DengXian" charset="0"/>
                    <a:ea typeface="DengXian" charset="0"/>
                    <a:cs typeface="DengXian" charset="0"/>
                  </a:defRPr>
                </a:lvl1pPr>
                <a:lvl2pPr marL="742950" indent="-285750" algn="l" defTabSz="914400" rtl="0" eaLnBrk="1" latinLnBrk="0" hangingPunct="1">
                  <a:lnSpc>
                    <a:spcPct val="120000"/>
                  </a:lnSpc>
                  <a:spcBef>
                    <a:spcPct val="20000"/>
                  </a:spcBef>
                  <a:buFont typeface="Arial" charset="0"/>
                  <a:buChar char="•"/>
                  <a:defRPr sz="2400" b="0" i="0" kern="1200">
                    <a:solidFill>
                      <a:schemeClr val="tx1">
                        <a:lumMod val="75000"/>
                        <a:lumOff val="25000"/>
                      </a:schemeClr>
                    </a:solidFill>
                    <a:latin typeface="DengXian" charset="0"/>
                    <a:ea typeface="DengXian" charset="0"/>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DengXian" charset="0"/>
                    <a:ea typeface="DengXian" charset="0"/>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DengXian" charset="0"/>
                    <a:ea typeface="DengXian" charset="0"/>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000" dirty="0">
                    <a:latin typeface="+mn-lt"/>
                  </a:rPr>
                  <a:t>HE: Homomorphic Encryption</a:t>
                </a:r>
              </a:p>
              <a:p>
                <a:pPr lvl="1"/>
                <a14:m>
                  <m:oMath xmlns:m="http://schemas.openxmlformats.org/officeDocument/2006/math">
                    <m:r>
                      <a:rPr lang="en-US" altLang="zh-CN" sz="1800" b="1" i="1" smtClean="0">
                        <a:latin typeface="Cambria Math" panose="02040503050406030204" pitchFamily="18" charset="0"/>
                      </a:rPr>
                      <m:t>𝑬𝒏𝒄</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𝒇</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𝒎</m:t>
                            </m:r>
                            <m:r>
                              <a:rPr lang="en-US" altLang="zh-CN" sz="1800" b="1" i="1" baseline="-25000" smtClean="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en-US" altLang="zh-CN" sz="1800" b="1" i="1" baseline="-25000" smtClean="0">
                                <a:latin typeface="Cambria Math" panose="02040503050406030204" pitchFamily="18" charset="0"/>
                              </a:rPr>
                              <m:t>𝟐</m:t>
                            </m:r>
                          </m:e>
                        </m:d>
                      </m:e>
                    </m:d>
                    <m:r>
                      <a:rPr lang="en-US" altLang="zh-CN" sz="1800" b="1" i="1" smtClean="0">
                        <a:latin typeface="Cambria Math" panose="02040503050406030204" pitchFamily="18" charset="0"/>
                      </a:rPr>
                      <m:t>=</m:t>
                    </m:r>
                    <m:sSub>
                      <m:sSubPr>
                        <m:ctrlPr>
                          <a:rPr lang="en-US" altLang="zh-CN" sz="1800" b="1" i="1" smtClean="0">
                            <a:latin typeface="Cambria Math" panose="02040503050406030204" pitchFamily="18" charset="0"/>
                          </a:rPr>
                        </m:ctrlPr>
                      </m:sSubPr>
                      <m:e>
                        <m:r>
                          <a:rPr lang="en-US" altLang="zh-CN" sz="1800" b="1" i="1" smtClean="0">
                            <a:latin typeface="Cambria Math" panose="02040503050406030204" pitchFamily="18" charset="0"/>
                          </a:rPr>
                          <m:t>𝑬𝒗𝒂𝒍</m:t>
                        </m:r>
                      </m:e>
                      <m:sub>
                        <m:r>
                          <a:rPr lang="en-US" altLang="zh-CN" sz="1800" b="1" i="1" smtClean="0">
                            <a:latin typeface="Cambria Math" panose="02040503050406030204" pitchFamily="18" charset="0"/>
                          </a:rPr>
                          <m:t>𝒇</m:t>
                        </m:r>
                      </m:sub>
                    </m:sSub>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𝑬𝒏𝒄</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𝒎</m:t>
                            </m:r>
                            <m:r>
                              <a:rPr lang="en-US" altLang="zh-CN" sz="1800" b="1" i="1" baseline="-25000" smtClean="0">
                                <a:latin typeface="Cambria Math" panose="02040503050406030204" pitchFamily="18" charset="0"/>
                              </a:rPr>
                              <m:t>𝟏</m:t>
                            </m:r>
                          </m:e>
                        </m:d>
                        <m:r>
                          <a:rPr lang="en-US" altLang="zh-CN" sz="1800" b="1" i="1" smtClean="0">
                            <a:latin typeface="Cambria Math" panose="02040503050406030204" pitchFamily="18" charset="0"/>
                          </a:rPr>
                          <m:t>, </m:t>
                        </m:r>
                        <m:r>
                          <a:rPr lang="en-US" altLang="zh-CN" sz="1800" b="1" i="1" smtClean="0">
                            <a:latin typeface="Cambria Math" panose="02040503050406030204" pitchFamily="18" charset="0"/>
                          </a:rPr>
                          <m:t>𝑬𝒏𝒄</m:t>
                        </m:r>
                        <m:d>
                          <m:dPr>
                            <m:ctrlPr>
                              <a:rPr lang="en-US" altLang="zh-CN" sz="1800" b="1" i="1" smtClean="0">
                                <a:latin typeface="Cambria Math" panose="02040503050406030204" pitchFamily="18" charset="0"/>
                              </a:rPr>
                            </m:ctrlPr>
                          </m:dPr>
                          <m:e>
                            <m:r>
                              <a:rPr lang="en-US" altLang="zh-CN" sz="1800" b="1" i="1" smtClean="0">
                                <a:latin typeface="Cambria Math" panose="02040503050406030204" pitchFamily="18" charset="0"/>
                              </a:rPr>
                              <m:t>𝒎</m:t>
                            </m:r>
                            <m:r>
                              <a:rPr lang="en-US" altLang="zh-CN" sz="1800" b="1" i="1" baseline="-25000" smtClean="0">
                                <a:latin typeface="Cambria Math" panose="02040503050406030204" pitchFamily="18" charset="0"/>
                              </a:rPr>
                              <m:t>𝟐</m:t>
                            </m:r>
                          </m:e>
                        </m:d>
                      </m:e>
                    </m:d>
                  </m:oMath>
                </a14:m>
                <a:endParaRPr lang="en-US" altLang="zh-CN" sz="1800" b="1" dirty="0">
                  <a:latin typeface="+mn-lt"/>
                </a:endParaRPr>
              </a:p>
              <a:p>
                <a:r>
                  <a:rPr lang="en-US" altLang="zh-CN" sz="2000" dirty="0">
                    <a:latin typeface="+mn-lt"/>
                  </a:rPr>
                  <a:t>SWHE: </a:t>
                </a:r>
                <a:r>
                  <a:rPr lang="en-US" altLang="zh-CN" sz="2000" dirty="0" err="1">
                    <a:latin typeface="+mn-lt"/>
                  </a:rPr>
                  <a:t>SomeWhat</a:t>
                </a:r>
                <a:r>
                  <a:rPr lang="en-US" altLang="zh-CN" sz="2000" dirty="0">
                    <a:latin typeface="+mn-lt"/>
                  </a:rPr>
                  <a:t> Homomorphic Encryption</a:t>
                </a:r>
              </a:p>
              <a:p>
                <a:pPr lvl="1"/>
                <a:r>
                  <a:rPr lang="en-US" altLang="zh-CN" sz="1800" dirty="0">
                    <a:latin typeface="+mn-lt"/>
                  </a:rPr>
                  <a:t>Support </a:t>
                </a:r>
                <a:r>
                  <a:rPr lang="en-US" altLang="zh-CN" sz="1800" b="1" dirty="0">
                    <a:latin typeface="+mn-lt"/>
                  </a:rPr>
                  <a:t>limited</a:t>
                </a:r>
                <a:r>
                  <a:rPr lang="en-US" altLang="zh-CN" sz="1800" dirty="0">
                    <a:latin typeface="+mn-lt"/>
                  </a:rPr>
                  <a:t> kinds</a:t>
                </a:r>
                <a:r>
                  <a:rPr lang="zh-CN" altLang="en-US" sz="1800" dirty="0">
                    <a:latin typeface="+mn-lt"/>
                  </a:rPr>
                  <a:t> </a:t>
                </a:r>
                <a:r>
                  <a:rPr lang="en-US" altLang="zh-CN" sz="1800" dirty="0">
                    <a:latin typeface="+mn-lt"/>
                  </a:rPr>
                  <a:t>and</a:t>
                </a:r>
                <a:r>
                  <a:rPr lang="zh-CN" altLang="en-US" sz="1800" dirty="0">
                    <a:latin typeface="+mn-lt"/>
                  </a:rPr>
                  <a:t> </a:t>
                </a:r>
                <a:r>
                  <a:rPr lang="en-US" altLang="zh-CN" sz="1800" dirty="0">
                    <a:latin typeface="+mn-lt"/>
                  </a:rPr>
                  <a:t>times of operation</a:t>
                </a:r>
              </a:p>
              <a:p>
                <a:pPr lvl="1"/>
                <a14:m>
                  <m:oMath xmlns:m="http://schemas.openxmlformats.org/officeDocument/2006/math">
                    <m:r>
                      <a:rPr lang="en-US" altLang="zh-CN" sz="1800" b="1" i="1">
                        <a:latin typeface="Cambria Math" panose="02040503050406030204" pitchFamily="18" charset="0"/>
                      </a:rPr>
                      <m:t>𝒇</m:t>
                    </m:r>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𝒎</m:t>
                        </m:r>
                        <m:r>
                          <a:rPr lang="en-US" altLang="zh-CN" sz="1800" b="1" i="1" baseline="-25000">
                            <a:latin typeface="Cambria Math" panose="02040503050406030204" pitchFamily="18" charset="0"/>
                          </a:rPr>
                          <m:t>𝟏</m:t>
                        </m:r>
                        <m:r>
                          <a:rPr lang="en-US" altLang="zh-CN" sz="1800" b="1" i="1">
                            <a:latin typeface="Cambria Math" panose="02040503050406030204" pitchFamily="18" charset="0"/>
                          </a:rPr>
                          <m:t>,</m:t>
                        </m:r>
                        <m:r>
                          <a:rPr lang="en-US" altLang="zh-CN" sz="1800" b="1" i="1">
                            <a:latin typeface="Cambria Math" panose="02040503050406030204" pitchFamily="18" charset="0"/>
                          </a:rPr>
                          <m:t>𝒎</m:t>
                        </m:r>
                        <m:r>
                          <a:rPr lang="en-US" altLang="zh-CN" sz="1800" b="1" i="1" baseline="-25000">
                            <a:latin typeface="Cambria Math" panose="02040503050406030204" pitchFamily="18" charset="0"/>
                          </a:rPr>
                          <m:t>𝟐</m:t>
                        </m:r>
                      </m:e>
                    </m:d>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𝒎</m:t>
                    </m:r>
                    <m:r>
                      <a:rPr lang="en-US" altLang="zh-CN" sz="1800" b="1" i="1" baseline="-25000" smtClean="0">
                        <a:latin typeface="Cambria Math" panose="02040503050406030204" pitchFamily="18" charset="0"/>
                      </a:rPr>
                      <m:t>𝟏</m:t>
                    </m:r>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rPr>
                      <m:t>𝒎</m:t>
                    </m:r>
                    <m:r>
                      <a:rPr lang="en-US" altLang="zh-CN" sz="1800" b="1" i="1" baseline="-25000" smtClean="0">
                        <a:latin typeface="Cambria Math" panose="02040503050406030204" pitchFamily="18" charset="0"/>
                      </a:rPr>
                      <m:t>𝟐</m:t>
                    </m:r>
                  </m:oMath>
                </a14:m>
                <a:r>
                  <a:rPr lang="en-US" altLang="zh-CN" sz="1800" b="1" baseline="-25000" dirty="0">
                    <a:latin typeface="+mn-lt"/>
                  </a:rPr>
                  <a:t> </a:t>
                </a:r>
                <a:r>
                  <a:rPr lang="en-US" altLang="zh-CN" sz="1800" dirty="0">
                    <a:latin typeface="+mn-lt"/>
                  </a:rPr>
                  <a:t>(e.g., RSA)</a:t>
                </a:r>
                <a:endParaRPr lang="en-US" altLang="zh-CN" sz="1800" baseline="-25000" dirty="0">
                  <a:latin typeface="+mn-lt"/>
                </a:endParaRPr>
              </a:p>
              <a:p>
                <a:pPr lvl="1"/>
                <a14:m>
                  <m:oMath xmlns:m="http://schemas.openxmlformats.org/officeDocument/2006/math">
                    <m:r>
                      <a:rPr lang="en-US" altLang="zh-CN" sz="1800" b="1" i="1">
                        <a:latin typeface="Cambria Math" panose="02040503050406030204" pitchFamily="18" charset="0"/>
                      </a:rPr>
                      <m:t>𝒇</m:t>
                    </m:r>
                    <m:d>
                      <m:dPr>
                        <m:ctrlPr>
                          <a:rPr lang="en-US" altLang="zh-CN" sz="1800" b="1" i="1">
                            <a:latin typeface="Cambria Math" panose="02040503050406030204" pitchFamily="18" charset="0"/>
                          </a:rPr>
                        </m:ctrlPr>
                      </m:dPr>
                      <m:e>
                        <m:r>
                          <a:rPr lang="en-US" altLang="zh-CN" sz="1800" b="1" i="1">
                            <a:latin typeface="Cambria Math" panose="02040503050406030204" pitchFamily="18" charset="0"/>
                          </a:rPr>
                          <m:t>𝒎</m:t>
                        </m:r>
                        <m:r>
                          <a:rPr lang="en-US" altLang="zh-CN" sz="1800" b="1" i="1" baseline="-25000">
                            <a:latin typeface="Cambria Math" panose="02040503050406030204" pitchFamily="18" charset="0"/>
                          </a:rPr>
                          <m:t>𝟏</m:t>
                        </m:r>
                        <m:r>
                          <a:rPr lang="en-US" altLang="zh-CN" sz="1800" b="1" i="1">
                            <a:latin typeface="Cambria Math" panose="02040503050406030204" pitchFamily="18" charset="0"/>
                          </a:rPr>
                          <m:t>,</m:t>
                        </m:r>
                        <m:r>
                          <a:rPr lang="en-US" altLang="zh-CN" sz="1800" b="1" i="1">
                            <a:latin typeface="Cambria Math" panose="02040503050406030204" pitchFamily="18" charset="0"/>
                          </a:rPr>
                          <m:t>𝒎</m:t>
                        </m:r>
                        <m:r>
                          <a:rPr lang="en-US" altLang="zh-CN" sz="1800" b="1" i="1" baseline="-25000">
                            <a:latin typeface="Cambria Math" panose="02040503050406030204" pitchFamily="18" charset="0"/>
                          </a:rPr>
                          <m:t>𝟐</m:t>
                        </m:r>
                      </m:e>
                    </m:d>
                    <m:r>
                      <a:rPr lang="en-US" altLang="zh-CN" sz="1800" b="1" i="1">
                        <a:latin typeface="Cambria Math" panose="02040503050406030204" pitchFamily="18" charset="0"/>
                      </a:rPr>
                      <m:t>=</m:t>
                    </m:r>
                    <m:r>
                      <a:rPr lang="en-US" altLang="zh-CN" sz="1800" b="1" i="1">
                        <a:latin typeface="Cambria Math" panose="02040503050406030204" pitchFamily="18" charset="0"/>
                      </a:rPr>
                      <m:t>𝒎</m:t>
                    </m:r>
                    <m:r>
                      <a:rPr lang="en-US" altLang="zh-CN" sz="1800" b="1" i="1" baseline="-25000">
                        <a:latin typeface="Cambria Math" panose="02040503050406030204" pitchFamily="18" charset="0"/>
                      </a:rPr>
                      <m:t>𝟏</m:t>
                    </m:r>
                    <m:r>
                      <a:rPr lang="en-US" altLang="zh-CN" sz="1800" b="1" i="1" smtClean="0">
                        <a:latin typeface="Cambria Math" panose="02040503050406030204" pitchFamily="18" charset="0"/>
                      </a:rPr>
                      <m:t>+</m:t>
                    </m:r>
                    <m:r>
                      <a:rPr lang="en-US" altLang="zh-CN" sz="1800" b="1" i="1">
                        <a:latin typeface="Cambria Math" panose="02040503050406030204" pitchFamily="18" charset="0"/>
                      </a:rPr>
                      <m:t>𝒎</m:t>
                    </m:r>
                    <m:r>
                      <a:rPr lang="en-US" altLang="zh-CN" sz="1800" b="1" i="1" baseline="-25000" smtClean="0">
                        <a:latin typeface="Cambria Math" panose="02040503050406030204" pitchFamily="18" charset="0"/>
                      </a:rPr>
                      <m:t>𝟐</m:t>
                    </m:r>
                  </m:oMath>
                </a14:m>
                <a:r>
                  <a:rPr lang="zh-CN" altLang="en-US" sz="1800" dirty="0">
                    <a:latin typeface="+mn-lt"/>
                  </a:rPr>
                  <a:t> </a:t>
                </a:r>
                <a:r>
                  <a:rPr lang="en-US" altLang="zh-CN" sz="1800" dirty="0">
                    <a:latin typeface="+mn-lt"/>
                  </a:rPr>
                  <a:t>(e.g., </a:t>
                </a:r>
                <a:r>
                  <a:rPr lang="en-US" altLang="zh-CN" sz="1800" dirty="0" err="1">
                    <a:latin typeface="+mn-lt"/>
                  </a:rPr>
                  <a:t>Paillier</a:t>
                </a:r>
                <a:r>
                  <a:rPr lang="en-US" altLang="zh-CN" sz="1800" dirty="0">
                    <a:latin typeface="+mn-lt"/>
                  </a:rPr>
                  <a:t>)</a:t>
                </a:r>
                <a:r>
                  <a:rPr lang="zh-CN" altLang="en-US" sz="1800" dirty="0">
                    <a:latin typeface="+mn-lt"/>
                  </a:rPr>
                  <a:t> </a:t>
                </a:r>
                <a:endParaRPr lang="en-US" altLang="zh-CN" sz="1800" dirty="0">
                  <a:latin typeface="+mn-lt"/>
                </a:endParaRPr>
              </a:p>
              <a:p>
                <a:r>
                  <a:rPr lang="en-US" altLang="zh-CN" sz="2000" dirty="0">
                    <a:latin typeface="+mn-lt"/>
                  </a:rPr>
                  <a:t>FHE: Full Homomorphic Encryption</a:t>
                </a:r>
              </a:p>
              <a:p>
                <a:pPr lvl="1"/>
                <a:r>
                  <a:rPr lang="en-US" altLang="zh-CN" sz="1800" dirty="0">
                    <a:latin typeface="+mn-lt"/>
                  </a:rPr>
                  <a:t>Support </a:t>
                </a:r>
                <a:r>
                  <a:rPr lang="en-US" altLang="zh-CN" sz="1800" dirty="0">
                    <a:solidFill>
                      <a:srgbClr val="0096FF"/>
                    </a:solidFill>
                    <a:latin typeface="+mn-lt"/>
                  </a:rPr>
                  <a:t>all</a:t>
                </a:r>
                <a:r>
                  <a:rPr lang="en-US" altLang="zh-CN" sz="1800" dirty="0">
                    <a:latin typeface="+mn-lt"/>
                  </a:rPr>
                  <a:t> kinds of operations</a:t>
                </a:r>
              </a:p>
              <a:p>
                <a:pPr lvl="1"/>
                <a:r>
                  <a:rPr lang="en-US" altLang="zh-CN" sz="1800" dirty="0">
                    <a:latin typeface="+mn-lt"/>
                  </a:rPr>
                  <a:t>Addition and multiplication</a:t>
                </a:r>
              </a:p>
            </p:txBody>
          </p:sp>
        </mc:Choice>
        <mc:Fallback xmlns="">
          <p:sp>
            <p:nvSpPr>
              <p:cNvPr id="21" name="内容占位符 2">
                <a:extLst>
                  <a:ext uri="{FF2B5EF4-FFF2-40B4-BE49-F238E27FC236}">
                    <a16:creationId xmlns:a16="http://schemas.microsoft.com/office/drawing/2014/main" id="{C8D7898A-5C12-4FC3-AACC-516EDBC406A7}"/>
                  </a:ext>
                </a:extLst>
              </p:cNvPr>
              <p:cNvSpPr txBox="1">
                <a:spLocks noRot="1" noChangeAspect="1" noMove="1" noResize="1" noEditPoints="1" noAdjustHandles="1" noChangeArrowheads="1" noChangeShapeType="1" noTextEdit="1"/>
              </p:cNvSpPr>
              <p:nvPr/>
            </p:nvSpPr>
            <p:spPr>
              <a:xfrm>
                <a:off x="323528" y="1309648"/>
                <a:ext cx="8229600" cy="4146790"/>
              </a:xfrm>
              <a:prstGeom prst="rect">
                <a:avLst/>
              </a:prstGeom>
              <a:blipFill>
                <a:blip r:embed="rId3"/>
                <a:stretch>
                  <a:fillRect l="-6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86431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302A989-59B1-E348-AC0D-421F24F984DF}"/>
              </a:ext>
            </a:extLst>
          </p:cNvPr>
          <p:cNvSpPr>
            <a:spLocks noGrp="1"/>
          </p:cNvSpPr>
          <p:nvPr>
            <p:ph type="title"/>
          </p:nvPr>
        </p:nvSpPr>
        <p:spPr/>
        <p:txBody>
          <a:bodyPr/>
          <a:lstStyle/>
          <a:p>
            <a:r>
              <a:rPr lang="en-US" altLang="zh-CN" dirty="0"/>
              <a:t>TEE</a:t>
            </a:r>
            <a:endParaRPr lang="zh-CN" altLang="en-US" dirty="0"/>
          </a:p>
        </p:txBody>
      </p:sp>
      <p:sp>
        <p:nvSpPr>
          <p:cNvPr id="5" name="文本占位符 4">
            <a:extLst>
              <a:ext uri="{FF2B5EF4-FFF2-40B4-BE49-F238E27FC236}">
                <a16:creationId xmlns:a16="http://schemas.microsoft.com/office/drawing/2014/main" id="{0A6D60AE-B20B-1E49-8C34-7C461FE78C79}"/>
              </a:ext>
            </a:extLst>
          </p:cNvPr>
          <p:cNvSpPr>
            <a:spLocks noGrp="1"/>
          </p:cNvSpPr>
          <p:nvPr>
            <p:ph type="body" idx="1"/>
          </p:nvPr>
        </p:nvSpPr>
        <p:spPr/>
        <p:txBody>
          <a:bodyPr/>
          <a:lstStyle/>
          <a:p>
            <a:r>
              <a:rPr lang="en-US" altLang="zh-CN" dirty="0"/>
              <a:t>Trusted</a:t>
            </a:r>
            <a:r>
              <a:rPr lang="zh-CN" altLang="en-US" dirty="0"/>
              <a:t> </a:t>
            </a:r>
            <a:r>
              <a:rPr lang="en-US" altLang="zh-CN" dirty="0"/>
              <a:t>Execution</a:t>
            </a:r>
            <a:r>
              <a:rPr lang="zh-CN" altLang="en-US" dirty="0"/>
              <a:t> </a:t>
            </a:r>
            <a:r>
              <a:rPr lang="en-US" altLang="zh-CN" dirty="0"/>
              <a:t>Environment</a:t>
            </a:r>
            <a:endParaRPr lang="zh-CN" altLang="en-US" dirty="0"/>
          </a:p>
        </p:txBody>
      </p:sp>
    </p:spTree>
    <p:extLst>
      <p:ext uri="{BB962C8B-B14F-4D97-AF65-F5344CB8AC3E}">
        <p14:creationId xmlns:p14="http://schemas.microsoft.com/office/powerpoint/2010/main" val="3603095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线连接符 13"/>
          <p:cNvCxnSpPr/>
          <p:nvPr/>
        </p:nvCxnSpPr>
        <p:spPr>
          <a:xfrm>
            <a:off x="4446216" y="1057300"/>
            <a:ext cx="0" cy="3816424"/>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1763688" y="1057300"/>
            <a:ext cx="0" cy="330859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755576" y="1345332"/>
            <a:ext cx="2060179"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19" name="矩形 18"/>
          <p:cNvSpPr/>
          <p:nvPr/>
        </p:nvSpPr>
        <p:spPr>
          <a:xfrm>
            <a:off x="6228184" y="2870274"/>
            <a:ext cx="2387192"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mr-IN" altLang="zh-CN" b="1" dirty="0">
                <a:latin typeface="Consolas" charset="0"/>
              </a:rPr>
              <a:t>, </a:t>
            </a:r>
            <a:r>
              <a:rPr lang="mr-IN" altLang="zh-CN" b="1" dirty="0" err="1">
                <a:solidFill>
                  <a:srgbClr val="0093FF"/>
                </a:solidFill>
                <a:latin typeface="Consolas" charset="0"/>
              </a:rPr>
              <a:t>c</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a:solidFill>
                  <a:srgbClr val="008E00"/>
                </a:solidFill>
                <a:latin typeface="Consolas" charset="0"/>
              </a:rPr>
              <a:t>k</a:t>
            </a:r>
            <a:r>
              <a:rPr lang="mr-IN" altLang="zh-CN" b="1" dirty="0">
                <a:latin typeface="Consolas" charset="0"/>
              </a:rPr>
              <a:t>, </a:t>
            </a:r>
            <a:r>
              <a:rPr lang="mr-IN" altLang="zh-CN" b="1" dirty="0">
                <a:solidFill>
                  <a:srgbClr val="FF7C77"/>
                </a:solidFill>
                <a:latin typeface="Consolas" charset="0"/>
              </a:rPr>
              <a:t>m</a:t>
            </a:r>
            <a:r>
              <a:rPr lang="mr-IN" altLang="zh-CN" b="1" dirty="0">
                <a:latin typeface="Consolas" charset="0"/>
              </a:rPr>
              <a:t>) == </a:t>
            </a:r>
            <a:r>
              <a:rPr lang="mr-IN" altLang="zh-CN" b="1" dirty="0">
                <a:solidFill>
                  <a:srgbClr val="9335FF"/>
                </a:solidFill>
                <a:latin typeface="Consolas" charset="0"/>
              </a:rPr>
              <a:t>h </a:t>
            </a:r>
            <a:r>
              <a:rPr lang="en-US" altLang="zh-CN" b="1" dirty="0">
                <a:latin typeface="Consolas" charset="0"/>
              </a:rPr>
              <a:t>?</a:t>
            </a:r>
            <a:r>
              <a:rPr lang="mr-IN" altLang="zh-CN" b="1" dirty="0">
                <a:latin typeface="Consolas" charset="0"/>
              </a:rPr>
              <a:t> </a:t>
            </a:r>
            <a:endParaRPr lang="mr-IN" altLang="zh-CN" dirty="0">
              <a:effectLst/>
            </a:endParaRPr>
          </a:p>
        </p:txBody>
      </p:sp>
      <p:cxnSp>
        <p:nvCxnSpPr>
          <p:cNvPr id="13" name="直线箭头连接符 12"/>
          <p:cNvCxnSpPr/>
          <p:nvPr/>
        </p:nvCxnSpPr>
        <p:spPr>
          <a:xfrm>
            <a:off x="4572000" y="4009628"/>
            <a:ext cx="25922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125577" y="481236"/>
            <a:ext cx="724878" cy="507831"/>
          </a:xfrm>
          <a:prstGeom prst="rect">
            <a:avLst/>
          </a:prstGeom>
        </p:spPr>
        <p:txBody>
          <a:bodyPr wrap="none">
            <a:spAutoFit/>
          </a:bodyPr>
          <a:lstStyle/>
          <a:p>
            <a:pPr algn="ctr"/>
            <a:r>
              <a:rPr kumimoji="1" lang="en-US" altLang="zh-CN" sz="2700" b="1" dirty="0">
                <a:solidFill>
                  <a:schemeClr val="accent1"/>
                </a:solidFill>
                <a:latin typeface="等线" panose="02010600030101010101" pitchFamily="2" charset="-122"/>
                <a:ea typeface="楷体"/>
                <a:cs typeface="Myriad Pro Light SemiCond"/>
              </a:rPr>
              <a:t>Eve</a:t>
            </a:r>
            <a:endParaRPr lang="en-US" altLang="zh-CN" dirty="0">
              <a:solidFill>
                <a:schemeClr val="accent1"/>
              </a:solidFill>
              <a:effectLst/>
            </a:endParaRPr>
          </a:p>
        </p:txBody>
      </p:sp>
      <p:sp>
        <p:nvSpPr>
          <p:cNvPr id="17" name="矩形 16"/>
          <p:cNvSpPr/>
          <p:nvPr/>
        </p:nvSpPr>
        <p:spPr>
          <a:xfrm>
            <a:off x="5371724" y="3755712"/>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cxnSp>
        <p:nvCxnSpPr>
          <p:cNvPr id="20" name="直线箭头连接符 19"/>
          <p:cNvCxnSpPr/>
          <p:nvPr/>
        </p:nvCxnSpPr>
        <p:spPr>
          <a:xfrm>
            <a:off x="4572000" y="4619809"/>
            <a:ext cx="2592288"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371724" y="4365893"/>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6" name="矩形 5"/>
          <p:cNvSpPr/>
          <p:nvPr/>
        </p:nvSpPr>
        <p:spPr>
          <a:xfrm>
            <a:off x="323528" y="4226410"/>
            <a:ext cx="8136904" cy="1200329"/>
          </a:xfrm>
          <a:prstGeom prst="rect">
            <a:avLst/>
          </a:prstGeom>
        </p:spPr>
        <p:txBody>
          <a:bodyPr wrap="square">
            <a:spAutoFit/>
          </a:bodyPr>
          <a:lstStyle/>
          <a:p>
            <a:pPr>
              <a:lnSpc>
                <a:spcPct val="150000"/>
              </a:lnSpc>
            </a:pPr>
            <a:r>
              <a:rPr lang="en-US" altLang="zh-CN" sz="2800" b="1" dirty="0">
                <a:latin typeface="Helvetica" charset="0"/>
              </a:rPr>
              <a:t>Problem: </a:t>
            </a:r>
            <a:r>
              <a:rPr lang="en-US" altLang="zh-CN" sz="2800" dirty="0">
                <a:latin typeface="Helvetica" charset="0"/>
              </a:rPr>
              <a:t>replay attacks</a:t>
            </a:r>
            <a:br>
              <a:rPr lang="en-US" altLang="zh-CN" sz="2800" dirty="0">
                <a:latin typeface="Helvetica" charset="0"/>
              </a:rPr>
            </a:br>
            <a:r>
              <a:rPr lang="en-US" altLang="zh-CN" sz="2000" dirty="0">
                <a:latin typeface="Helvetica" charset="0"/>
              </a:rPr>
              <a:t>(adversary could intercept a message, re-send it at a later time) </a:t>
            </a:r>
            <a:endParaRPr lang="en-US" altLang="zh-CN" sz="2000" dirty="0">
              <a:effectLst/>
            </a:endParaRPr>
          </a:p>
        </p:txBody>
      </p:sp>
      <p:sp>
        <p:nvSpPr>
          <p:cNvPr id="22" name="文本框 21">
            <a:extLst>
              <a:ext uri="{FF2B5EF4-FFF2-40B4-BE49-F238E27FC236}">
                <a16:creationId xmlns:a16="http://schemas.microsoft.com/office/drawing/2014/main" id="{3F08ABBA-3615-394A-B36F-B8A23FF1C7EA}"/>
              </a:ext>
            </a:extLst>
          </p:cNvPr>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23" name="文本框 22">
            <a:extLst>
              <a:ext uri="{FF2B5EF4-FFF2-40B4-BE49-F238E27FC236}">
                <a16:creationId xmlns:a16="http://schemas.microsoft.com/office/drawing/2014/main" id="{E69EA28F-055E-444D-8FF4-A102EB3597C3}"/>
              </a:ext>
            </a:extLst>
          </p:cNvPr>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Tree>
    <p:extLst>
      <p:ext uri="{BB962C8B-B14F-4D97-AF65-F5344CB8AC3E}">
        <p14:creationId xmlns:p14="http://schemas.microsoft.com/office/powerpoint/2010/main" val="1518287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lang="en-US" altLang="zh-CN" sz="3200" spc="57" dirty="0"/>
              <a:t>Problem</a:t>
            </a:r>
            <a:endParaRPr kumimoji="1" lang="zh-CN" altLang="en-US" sz="3200" dirty="0">
              <a:latin typeface="+mj-lt"/>
            </a:endParaRP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50</a:t>
            </a:fld>
            <a:endParaRPr lang="zh-CN" altLang="en-US"/>
          </a:p>
        </p:txBody>
      </p:sp>
      <p:pic>
        <p:nvPicPr>
          <p:cNvPr id="43" name="图片 42">
            <a:extLst>
              <a:ext uri="{FF2B5EF4-FFF2-40B4-BE49-F238E27FC236}">
                <a16:creationId xmlns:a16="http://schemas.microsoft.com/office/drawing/2014/main" id="{D215A05E-4BB2-49EB-969B-F89CD6CEC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956" y="2071314"/>
            <a:ext cx="720000" cy="720000"/>
          </a:xfrm>
          <a:prstGeom prst="rect">
            <a:avLst/>
          </a:prstGeom>
        </p:spPr>
      </p:pic>
      <p:sp>
        <p:nvSpPr>
          <p:cNvPr id="45" name="对话气泡: 椭圆形 44">
            <a:extLst>
              <a:ext uri="{FF2B5EF4-FFF2-40B4-BE49-F238E27FC236}">
                <a16:creationId xmlns:a16="http://schemas.microsoft.com/office/drawing/2014/main" id="{7A841763-1264-4292-A38F-98F194B67585}"/>
              </a:ext>
            </a:extLst>
          </p:cNvPr>
          <p:cNvSpPr/>
          <p:nvPr/>
        </p:nvSpPr>
        <p:spPr>
          <a:xfrm>
            <a:off x="179512" y="1204593"/>
            <a:ext cx="2808312" cy="900442"/>
          </a:xfrm>
          <a:prstGeom prst="wedgeEllipseCallout">
            <a:avLst>
              <a:gd name="adj1" fmla="val 39777"/>
              <a:gd name="adj2" fmla="val 5869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I</a:t>
            </a:r>
            <a:r>
              <a:rPr kumimoji="1" lang="zh-CN" altLang="en-US" dirty="0">
                <a:solidFill>
                  <a:schemeClr val="tx1"/>
                </a:solidFill>
              </a:rPr>
              <a:t> </a:t>
            </a:r>
            <a:r>
              <a:rPr kumimoji="1" lang="en-US" altLang="zh-CN" dirty="0">
                <a:solidFill>
                  <a:schemeClr val="tx1"/>
                </a:solidFill>
              </a:rPr>
              <a:t>have</a:t>
            </a:r>
            <a:r>
              <a:rPr kumimoji="1" lang="zh-CN" altLang="en-US" dirty="0">
                <a:solidFill>
                  <a:schemeClr val="tx1"/>
                </a:solidFill>
              </a:rPr>
              <a:t> </a:t>
            </a:r>
            <a:r>
              <a:rPr kumimoji="1" lang="en-US" altLang="zh-CN" b="1" dirty="0">
                <a:solidFill>
                  <a:schemeClr val="tx1"/>
                </a:solidFill>
              </a:rPr>
              <a:t>Data</a:t>
            </a:r>
            <a:r>
              <a:rPr kumimoji="1" lang="en-US" altLang="zh-CN" dirty="0">
                <a:solidFill>
                  <a:schemeClr val="tx1"/>
                </a:solidFill>
              </a:rPr>
              <a:t>!</a:t>
            </a:r>
            <a:endParaRPr kumimoji="1" lang="zh-CN" altLang="en-US" dirty="0">
              <a:solidFill>
                <a:schemeClr val="tx1"/>
              </a:solidFill>
            </a:endParaRPr>
          </a:p>
        </p:txBody>
      </p:sp>
      <p:sp>
        <p:nvSpPr>
          <p:cNvPr id="46" name="对话气泡: 椭圆形 45">
            <a:extLst>
              <a:ext uri="{FF2B5EF4-FFF2-40B4-BE49-F238E27FC236}">
                <a16:creationId xmlns:a16="http://schemas.microsoft.com/office/drawing/2014/main" id="{1A8B6A12-45B2-4849-B2F2-64D9317FD84C}"/>
              </a:ext>
            </a:extLst>
          </p:cNvPr>
          <p:cNvSpPr/>
          <p:nvPr/>
        </p:nvSpPr>
        <p:spPr>
          <a:xfrm>
            <a:off x="6116204" y="1231104"/>
            <a:ext cx="2901677" cy="900442"/>
          </a:xfrm>
          <a:prstGeom prst="wedgeEllipseCallout">
            <a:avLst>
              <a:gd name="adj1" fmla="val -49063"/>
              <a:gd name="adj2" fmla="val 5198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I</a:t>
            </a:r>
            <a:r>
              <a:rPr kumimoji="1" lang="zh-CN" altLang="en-US" dirty="0">
                <a:solidFill>
                  <a:schemeClr val="tx1"/>
                </a:solidFill>
              </a:rPr>
              <a:t> </a:t>
            </a:r>
            <a:r>
              <a:rPr kumimoji="1" lang="en-US" altLang="zh-CN" dirty="0">
                <a:solidFill>
                  <a:schemeClr val="tx1"/>
                </a:solidFill>
              </a:rPr>
              <a:t>have</a:t>
            </a:r>
            <a:r>
              <a:rPr kumimoji="1" lang="zh-CN" altLang="en-US" dirty="0">
                <a:solidFill>
                  <a:schemeClr val="tx1"/>
                </a:solidFill>
              </a:rPr>
              <a:t> </a:t>
            </a:r>
            <a:r>
              <a:rPr kumimoji="1" lang="en-US" altLang="zh-CN" b="1" dirty="0">
                <a:solidFill>
                  <a:schemeClr val="tx1"/>
                </a:solidFill>
              </a:rPr>
              <a:t>computing resource</a:t>
            </a:r>
            <a:r>
              <a:rPr kumimoji="1" lang="en-US" altLang="zh-CN" dirty="0">
                <a:solidFill>
                  <a:schemeClr val="tx1"/>
                </a:solidFill>
              </a:rPr>
              <a:t>! </a:t>
            </a:r>
          </a:p>
        </p:txBody>
      </p:sp>
      <p:sp>
        <p:nvSpPr>
          <p:cNvPr id="47" name="内容占位符 2">
            <a:extLst>
              <a:ext uri="{FF2B5EF4-FFF2-40B4-BE49-F238E27FC236}">
                <a16:creationId xmlns:a16="http://schemas.microsoft.com/office/drawing/2014/main" id="{8201323C-C566-4C64-93FE-1E49E085D697}"/>
              </a:ext>
            </a:extLst>
          </p:cNvPr>
          <p:cNvSpPr txBox="1">
            <a:spLocks/>
          </p:cNvSpPr>
          <p:nvPr/>
        </p:nvSpPr>
        <p:spPr>
          <a:xfrm>
            <a:off x="2638956" y="2664708"/>
            <a:ext cx="72000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Alice</a:t>
            </a:r>
            <a:endParaRPr kumimoji="1" lang="en" altLang="zh-CN" sz="1800" dirty="0">
              <a:latin typeface="+mn-lt"/>
            </a:endParaRPr>
          </a:p>
        </p:txBody>
      </p:sp>
      <p:sp>
        <p:nvSpPr>
          <p:cNvPr id="48" name="内容占位符 2">
            <a:extLst>
              <a:ext uri="{FF2B5EF4-FFF2-40B4-BE49-F238E27FC236}">
                <a16:creationId xmlns:a16="http://schemas.microsoft.com/office/drawing/2014/main" id="{74723F99-6997-4F34-B150-1E24934B4330}"/>
              </a:ext>
            </a:extLst>
          </p:cNvPr>
          <p:cNvSpPr txBox="1">
            <a:spLocks/>
          </p:cNvSpPr>
          <p:nvPr/>
        </p:nvSpPr>
        <p:spPr>
          <a:xfrm>
            <a:off x="4682127" y="2693951"/>
            <a:ext cx="2272545"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Bob (cloud)</a:t>
            </a:r>
            <a:endParaRPr kumimoji="1" lang="en" altLang="zh-CN" sz="1800" dirty="0">
              <a:latin typeface="+mn-lt"/>
            </a:endParaRPr>
          </a:p>
        </p:txBody>
      </p:sp>
      <p:cxnSp>
        <p:nvCxnSpPr>
          <p:cNvPr id="49" name="直接箭头连接符 48">
            <a:extLst>
              <a:ext uri="{FF2B5EF4-FFF2-40B4-BE49-F238E27FC236}">
                <a16:creationId xmlns:a16="http://schemas.microsoft.com/office/drawing/2014/main" id="{122F889F-1C79-48BF-8C22-CAA9E310B67B}"/>
              </a:ext>
            </a:extLst>
          </p:cNvPr>
          <p:cNvCxnSpPr>
            <a:cxnSpLocks/>
          </p:cNvCxnSpPr>
          <p:nvPr/>
        </p:nvCxnSpPr>
        <p:spPr>
          <a:xfrm flipV="1">
            <a:off x="3320877" y="2569468"/>
            <a:ext cx="1764196" cy="1"/>
          </a:xfrm>
          <a:prstGeom prst="straightConnector1">
            <a:avLst/>
          </a:prstGeom>
          <a:ln w="15875">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51" name="内容占位符 2">
            <a:extLst>
              <a:ext uri="{FF2B5EF4-FFF2-40B4-BE49-F238E27FC236}">
                <a16:creationId xmlns:a16="http://schemas.microsoft.com/office/drawing/2014/main" id="{A1BFC8AD-A899-4E37-8C62-1087B9679691}"/>
              </a:ext>
            </a:extLst>
          </p:cNvPr>
          <p:cNvSpPr>
            <a:spLocks noGrp="1"/>
          </p:cNvSpPr>
          <p:nvPr>
            <p:ph idx="1"/>
          </p:nvPr>
        </p:nvSpPr>
        <p:spPr>
          <a:xfrm>
            <a:off x="425742" y="3297802"/>
            <a:ext cx="8229600" cy="2558473"/>
          </a:xfrm>
        </p:spPr>
        <p:txBody>
          <a:bodyPr>
            <a:noAutofit/>
          </a:bodyPr>
          <a:lstStyle/>
          <a:p>
            <a:r>
              <a:rPr lang="en-US" altLang="zh-CN" sz="2000" b="0" dirty="0">
                <a:latin typeface="+mn-lt"/>
              </a:rPr>
              <a:t>Alice wants to ask Bob (e.g., a cloud) to perform calculation on her data</a:t>
            </a:r>
          </a:p>
          <a:p>
            <a:r>
              <a:rPr lang="en-US" altLang="zh-CN" sz="2000" b="0" dirty="0">
                <a:latin typeface="+mn-lt"/>
              </a:rPr>
              <a:t>Naïve method: Sending Data to Bob</a:t>
            </a:r>
          </a:p>
          <a:p>
            <a:endParaRPr lang="en-US" altLang="zh-CN" sz="1800" b="0" dirty="0">
              <a:latin typeface="+mn-lt"/>
            </a:endParaRPr>
          </a:p>
          <a:p>
            <a:pPr lvl="1"/>
            <a:endParaRPr lang="en-US" altLang="zh-CN" sz="2200" dirty="0">
              <a:latin typeface="+mn-lt"/>
            </a:endParaRPr>
          </a:p>
        </p:txBody>
      </p:sp>
      <p:sp>
        <p:nvSpPr>
          <p:cNvPr id="52" name="内容占位符 2">
            <a:extLst>
              <a:ext uri="{FF2B5EF4-FFF2-40B4-BE49-F238E27FC236}">
                <a16:creationId xmlns:a16="http://schemas.microsoft.com/office/drawing/2014/main" id="{9FF07F79-CCBD-4BD7-B200-A538099A7E86}"/>
              </a:ext>
            </a:extLst>
          </p:cNvPr>
          <p:cNvSpPr txBox="1">
            <a:spLocks/>
          </p:cNvSpPr>
          <p:nvPr/>
        </p:nvSpPr>
        <p:spPr>
          <a:xfrm>
            <a:off x="3659902" y="2150359"/>
            <a:ext cx="936104"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000" dirty="0">
                <a:solidFill>
                  <a:schemeClr val="tx1"/>
                </a:solidFill>
                <a:latin typeface="+mn-lt"/>
              </a:rPr>
              <a:t>Data</a:t>
            </a:r>
            <a:endParaRPr lang="en-US" altLang="zh-CN" sz="1800" b="0" dirty="0">
              <a:solidFill>
                <a:schemeClr val="tx1"/>
              </a:solidFill>
              <a:latin typeface="+mn-lt"/>
            </a:endParaRPr>
          </a:p>
        </p:txBody>
      </p:sp>
      <p:pic>
        <p:nvPicPr>
          <p:cNvPr id="5" name="图片 4">
            <a:extLst>
              <a:ext uri="{FF2B5EF4-FFF2-40B4-BE49-F238E27FC236}">
                <a16:creationId xmlns:a16="http://schemas.microsoft.com/office/drawing/2014/main" id="{2A3C8064-5FD9-4E93-9A59-79B537D39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538" y="1758418"/>
            <a:ext cx="1286706" cy="1286706"/>
          </a:xfrm>
          <a:prstGeom prst="rect">
            <a:avLst/>
          </a:prstGeom>
        </p:spPr>
      </p:pic>
    </p:spTree>
    <p:extLst>
      <p:ext uri="{BB962C8B-B14F-4D97-AF65-F5344CB8AC3E}">
        <p14:creationId xmlns:p14="http://schemas.microsoft.com/office/powerpoint/2010/main" val="32266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350839-D247-4842-AA79-DBFC473C7EDD}"/>
              </a:ext>
            </a:extLst>
          </p:cNvPr>
          <p:cNvSpPr>
            <a:spLocks noGrp="1"/>
          </p:cNvSpPr>
          <p:nvPr>
            <p:ph type="title"/>
          </p:nvPr>
        </p:nvSpPr>
        <p:spPr>
          <a:xfrm>
            <a:off x="457200" y="228866"/>
            <a:ext cx="8229600" cy="900442"/>
          </a:xfrm>
        </p:spPr>
        <p:txBody>
          <a:bodyPr>
            <a:normAutofit/>
          </a:bodyPr>
          <a:lstStyle/>
          <a:p>
            <a:r>
              <a:rPr lang="en-US" altLang="zh-CN" sz="3200" spc="57" dirty="0"/>
              <a:t>Trusted Execution Environment (TEE)</a:t>
            </a:r>
            <a:endParaRPr kumimoji="1" lang="zh-CN" altLang="en-US" sz="3200" dirty="0">
              <a:latin typeface="+mj-lt"/>
            </a:endParaRPr>
          </a:p>
        </p:txBody>
      </p:sp>
      <p:sp>
        <p:nvSpPr>
          <p:cNvPr id="4" name="灯片编号占位符 3">
            <a:extLst>
              <a:ext uri="{FF2B5EF4-FFF2-40B4-BE49-F238E27FC236}">
                <a16:creationId xmlns:a16="http://schemas.microsoft.com/office/drawing/2014/main" id="{CC636CF2-1E37-5243-952B-73D2AC277AAB}"/>
              </a:ext>
            </a:extLst>
          </p:cNvPr>
          <p:cNvSpPr>
            <a:spLocks noGrp="1"/>
          </p:cNvSpPr>
          <p:nvPr>
            <p:ph type="sldNum" sz="quarter" idx="12"/>
          </p:nvPr>
        </p:nvSpPr>
        <p:spPr>
          <a:xfrm>
            <a:off x="6553200" y="5245409"/>
            <a:ext cx="2133600" cy="304271"/>
          </a:xfrm>
        </p:spPr>
        <p:txBody>
          <a:bodyPr/>
          <a:lstStyle/>
          <a:p>
            <a:fld id="{ADE361C3-C043-4A6E-BDCE-8DA1E7D90A3B}" type="slidenum">
              <a:rPr lang="zh-CN" altLang="en-US" smtClean="0"/>
              <a:t>51</a:t>
            </a:fld>
            <a:endParaRPr lang="zh-CN" altLang="en-US"/>
          </a:p>
        </p:txBody>
      </p:sp>
      <p:pic>
        <p:nvPicPr>
          <p:cNvPr id="43" name="图片 42">
            <a:extLst>
              <a:ext uri="{FF2B5EF4-FFF2-40B4-BE49-F238E27FC236}">
                <a16:creationId xmlns:a16="http://schemas.microsoft.com/office/drawing/2014/main" id="{D215A05E-4BB2-49EB-969B-F89CD6CEC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956" y="2071314"/>
            <a:ext cx="720000" cy="720000"/>
          </a:xfrm>
          <a:prstGeom prst="rect">
            <a:avLst/>
          </a:prstGeom>
        </p:spPr>
      </p:pic>
      <p:sp>
        <p:nvSpPr>
          <p:cNvPr id="45" name="对话气泡: 椭圆形 44">
            <a:extLst>
              <a:ext uri="{FF2B5EF4-FFF2-40B4-BE49-F238E27FC236}">
                <a16:creationId xmlns:a16="http://schemas.microsoft.com/office/drawing/2014/main" id="{7A841763-1264-4292-A38F-98F194B67585}"/>
              </a:ext>
            </a:extLst>
          </p:cNvPr>
          <p:cNvSpPr/>
          <p:nvPr/>
        </p:nvSpPr>
        <p:spPr>
          <a:xfrm>
            <a:off x="179512" y="1204593"/>
            <a:ext cx="2808312" cy="900442"/>
          </a:xfrm>
          <a:prstGeom prst="wedgeEllipseCallout">
            <a:avLst>
              <a:gd name="adj1" fmla="val 39777"/>
              <a:gd name="adj2" fmla="val 5869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I</a:t>
            </a:r>
            <a:r>
              <a:rPr kumimoji="1" lang="zh-CN" altLang="en-US" dirty="0">
                <a:solidFill>
                  <a:schemeClr val="tx1"/>
                </a:solidFill>
              </a:rPr>
              <a:t> </a:t>
            </a:r>
            <a:r>
              <a:rPr kumimoji="1" lang="en-US" altLang="zh-CN" dirty="0">
                <a:solidFill>
                  <a:schemeClr val="tx1"/>
                </a:solidFill>
              </a:rPr>
              <a:t>have</a:t>
            </a:r>
            <a:r>
              <a:rPr kumimoji="1" lang="zh-CN" altLang="en-US" dirty="0">
                <a:solidFill>
                  <a:schemeClr val="tx1"/>
                </a:solidFill>
              </a:rPr>
              <a:t> </a:t>
            </a:r>
            <a:r>
              <a:rPr kumimoji="1" lang="en-US" altLang="zh-CN" b="1" dirty="0">
                <a:solidFill>
                  <a:schemeClr val="tx1"/>
                </a:solidFill>
              </a:rPr>
              <a:t>Data</a:t>
            </a:r>
            <a:r>
              <a:rPr kumimoji="1" lang="en-US" altLang="zh-CN" dirty="0">
                <a:solidFill>
                  <a:schemeClr val="tx1"/>
                </a:solidFill>
              </a:rPr>
              <a:t>!</a:t>
            </a:r>
            <a:endParaRPr kumimoji="1" lang="zh-CN" altLang="en-US" dirty="0">
              <a:solidFill>
                <a:schemeClr val="tx1"/>
              </a:solidFill>
            </a:endParaRPr>
          </a:p>
        </p:txBody>
      </p:sp>
      <p:sp>
        <p:nvSpPr>
          <p:cNvPr id="46" name="对话气泡: 椭圆形 45">
            <a:extLst>
              <a:ext uri="{FF2B5EF4-FFF2-40B4-BE49-F238E27FC236}">
                <a16:creationId xmlns:a16="http://schemas.microsoft.com/office/drawing/2014/main" id="{1A8B6A12-45B2-4849-B2F2-64D9317FD84C}"/>
              </a:ext>
            </a:extLst>
          </p:cNvPr>
          <p:cNvSpPr/>
          <p:nvPr/>
        </p:nvSpPr>
        <p:spPr>
          <a:xfrm>
            <a:off x="6116204" y="1231104"/>
            <a:ext cx="2901677" cy="900442"/>
          </a:xfrm>
          <a:prstGeom prst="wedgeEllipseCallout">
            <a:avLst>
              <a:gd name="adj1" fmla="val -49063"/>
              <a:gd name="adj2" fmla="val 5198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solidFill>
                  <a:schemeClr val="tx1"/>
                </a:solidFill>
              </a:rPr>
              <a:t>I</a:t>
            </a:r>
            <a:r>
              <a:rPr kumimoji="1" lang="zh-CN" altLang="en-US" dirty="0">
                <a:solidFill>
                  <a:schemeClr val="tx1"/>
                </a:solidFill>
              </a:rPr>
              <a:t> </a:t>
            </a:r>
            <a:r>
              <a:rPr kumimoji="1" lang="en-US" altLang="zh-CN" dirty="0">
                <a:solidFill>
                  <a:schemeClr val="tx1"/>
                </a:solidFill>
              </a:rPr>
              <a:t>have</a:t>
            </a:r>
            <a:r>
              <a:rPr kumimoji="1" lang="zh-CN" altLang="en-US" dirty="0">
                <a:solidFill>
                  <a:schemeClr val="tx1"/>
                </a:solidFill>
              </a:rPr>
              <a:t> </a:t>
            </a:r>
            <a:r>
              <a:rPr kumimoji="1" lang="en-US" altLang="zh-CN" b="1" dirty="0">
                <a:solidFill>
                  <a:schemeClr val="tx1"/>
                </a:solidFill>
              </a:rPr>
              <a:t>computing resource </a:t>
            </a:r>
            <a:r>
              <a:rPr kumimoji="1" lang="en-US" altLang="zh-CN" dirty="0">
                <a:solidFill>
                  <a:schemeClr val="tx1"/>
                </a:solidFill>
              </a:rPr>
              <a:t>and</a:t>
            </a:r>
            <a:r>
              <a:rPr kumimoji="1" lang="en-US" altLang="zh-CN" b="1" dirty="0">
                <a:solidFill>
                  <a:schemeClr val="tx1"/>
                </a:solidFill>
              </a:rPr>
              <a:t> </a:t>
            </a:r>
            <a:r>
              <a:rPr kumimoji="1" lang="en-US" altLang="zh-CN" b="1" dirty="0">
                <a:solidFill>
                  <a:srgbClr val="C00000"/>
                </a:solidFill>
              </a:rPr>
              <a:t>enclave</a:t>
            </a:r>
            <a:r>
              <a:rPr kumimoji="1" lang="en-US" altLang="zh-CN" b="1" dirty="0">
                <a:solidFill>
                  <a:schemeClr val="tx1"/>
                </a:solidFill>
              </a:rPr>
              <a:t>!</a:t>
            </a:r>
            <a:r>
              <a:rPr kumimoji="1" lang="en-US" altLang="zh-CN" dirty="0">
                <a:solidFill>
                  <a:schemeClr val="tx1"/>
                </a:solidFill>
              </a:rPr>
              <a:t> </a:t>
            </a:r>
          </a:p>
        </p:txBody>
      </p:sp>
      <p:sp>
        <p:nvSpPr>
          <p:cNvPr id="47" name="内容占位符 2">
            <a:extLst>
              <a:ext uri="{FF2B5EF4-FFF2-40B4-BE49-F238E27FC236}">
                <a16:creationId xmlns:a16="http://schemas.microsoft.com/office/drawing/2014/main" id="{8201323C-C566-4C64-93FE-1E49E085D697}"/>
              </a:ext>
            </a:extLst>
          </p:cNvPr>
          <p:cNvSpPr txBox="1">
            <a:spLocks/>
          </p:cNvSpPr>
          <p:nvPr/>
        </p:nvSpPr>
        <p:spPr>
          <a:xfrm>
            <a:off x="2638956" y="2664708"/>
            <a:ext cx="720000"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Alice</a:t>
            </a:r>
            <a:endParaRPr kumimoji="1" lang="en" altLang="zh-CN" sz="1800" dirty="0">
              <a:latin typeface="+mn-lt"/>
            </a:endParaRPr>
          </a:p>
        </p:txBody>
      </p:sp>
      <p:sp>
        <p:nvSpPr>
          <p:cNvPr id="48" name="内容占位符 2">
            <a:extLst>
              <a:ext uri="{FF2B5EF4-FFF2-40B4-BE49-F238E27FC236}">
                <a16:creationId xmlns:a16="http://schemas.microsoft.com/office/drawing/2014/main" id="{74723F99-6997-4F34-B150-1E24934B4330}"/>
              </a:ext>
            </a:extLst>
          </p:cNvPr>
          <p:cNvSpPr txBox="1">
            <a:spLocks/>
          </p:cNvSpPr>
          <p:nvPr/>
        </p:nvSpPr>
        <p:spPr>
          <a:xfrm>
            <a:off x="4682127" y="2693951"/>
            <a:ext cx="2272545"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1" lang="en-US" altLang="zh-CN" sz="1800" b="0" dirty="0">
                <a:latin typeface="+mn-lt"/>
              </a:rPr>
              <a:t>Bob (cloud)</a:t>
            </a:r>
            <a:endParaRPr kumimoji="1" lang="en" altLang="zh-CN" sz="1800" dirty="0">
              <a:latin typeface="+mn-lt"/>
            </a:endParaRPr>
          </a:p>
        </p:txBody>
      </p:sp>
      <p:cxnSp>
        <p:nvCxnSpPr>
          <p:cNvPr id="49" name="直接箭头连接符 48">
            <a:extLst>
              <a:ext uri="{FF2B5EF4-FFF2-40B4-BE49-F238E27FC236}">
                <a16:creationId xmlns:a16="http://schemas.microsoft.com/office/drawing/2014/main" id="{122F889F-1C79-48BF-8C22-CAA9E310B67B}"/>
              </a:ext>
            </a:extLst>
          </p:cNvPr>
          <p:cNvCxnSpPr>
            <a:cxnSpLocks/>
          </p:cNvCxnSpPr>
          <p:nvPr/>
        </p:nvCxnSpPr>
        <p:spPr>
          <a:xfrm flipV="1">
            <a:off x="3320877" y="2569468"/>
            <a:ext cx="1764196" cy="1"/>
          </a:xfrm>
          <a:prstGeom prst="straightConnector1">
            <a:avLst/>
          </a:prstGeom>
          <a:ln w="15875">
            <a:solidFill>
              <a:schemeClr val="tx1"/>
            </a:solidFill>
            <a:headEnd w="lg" len="lg"/>
            <a:tailEnd type="triangle" w="med" len="med"/>
          </a:ln>
        </p:spPr>
        <p:style>
          <a:lnRef idx="1">
            <a:schemeClr val="accent1"/>
          </a:lnRef>
          <a:fillRef idx="0">
            <a:schemeClr val="accent1"/>
          </a:fillRef>
          <a:effectRef idx="0">
            <a:schemeClr val="accent1"/>
          </a:effectRef>
          <a:fontRef idx="minor">
            <a:schemeClr val="tx1"/>
          </a:fontRef>
        </p:style>
      </p:cxnSp>
      <p:sp>
        <p:nvSpPr>
          <p:cNvPr id="51" name="内容占位符 2">
            <a:extLst>
              <a:ext uri="{FF2B5EF4-FFF2-40B4-BE49-F238E27FC236}">
                <a16:creationId xmlns:a16="http://schemas.microsoft.com/office/drawing/2014/main" id="{A1BFC8AD-A899-4E37-8C62-1087B9679691}"/>
              </a:ext>
            </a:extLst>
          </p:cNvPr>
          <p:cNvSpPr>
            <a:spLocks noGrp="1"/>
          </p:cNvSpPr>
          <p:nvPr>
            <p:ph idx="1"/>
          </p:nvPr>
        </p:nvSpPr>
        <p:spPr>
          <a:xfrm>
            <a:off x="425742" y="3297802"/>
            <a:ext cx="8229600" cy="2558473"/>
          </a:xfrm>
        </p:spPr>
        <p:txBody>
          <a:bodyPr>
            <a:noAutofit/>
          </a:bodyPr>
          <a:lstStyle/>
          <a:p>
            <a:r>
              <a:rPr lang="en-US" altLang="zh-CN" sz="2000" b="0" dirty="0">
                <a:latin typeface="+mn-lt"/>
              </a:rPr>
              <a:t>Alice wants to ask Bob (e.g., a cloud) to perform calculation on her data</a:t>
            </a:r>
          </a:p>
          <a:p>
            <a:r>
              <a:rPr lang="en-US" altLang="zh-CN" sz="2000" b="0" strike="sngStrike" dirty="0">
                <a:latin typeface="+mn-lt"/>
              </a:rPr>
              <a:t>Naïve method: Sending Data to Bob</a:t>
            </a:r>
          </a:p>
          <a:p>
            <a:r>
              <a:rPr lang="en-US" altLang="zh-CN" sz="2000" dirty="0">
                <a:latin typeface="+mn-lt"/>
              </a:rPr>
              <a:t>Bob cloud construct an</a:t>
            </a:r>
            <a:r>
              <a:rPr lang="zh-CN" altLang="en-US" sz="2000" dirty="0">
                <a:latin typeface="+mn-lt"/>
              </a:rPr>
              <a:t> </a:t>
            </a:r>
            <a:r>
              <a:rPr lang="en-US" altLang="zh-CN" sz="2000" dirty="0">
                <a:latin typeface="+mn-lt"/>
              </a:rPr>
              <a:t>enclave</a:t>
            </a:r>
          </a:p>
        </p:txBody>
      </p:sp>
      <p:sp>
        <p:nvSpPr>
          <p:cNvPr id="52" name="内容占位符 2">
            <a:extLst>
              <a:ext uri="{FF2B5EF4-FFF2-40B4-BE49-F238E27FC236}">
                <a16:creationId xmlns:a16="http://schemas.microsoft.com/office/drawing/2014/main" id="{9FF07F79-CCBD-4BD7-B200-A538099A7E86}"/>
              </a:ext>
            </a:extLst>
          </p:cNvPr>
          <p:cNvSpPr txBox="1">
            <a:spLocks/>
          </p:cNvSpPr>
          <p:nvPr/>
        </p:nvSpPr>
        <p:spPr>
          <a:xfrm>
            <a:off x="3659902" y="2150359"/>
            <a:ext cx="936104" cy="384400"/>
          </a:xfrm>
          <a:prstGeom prst="rect">
            <a:avLst/>
          </a:prstGeom>
        </p:spPr>
        <p:txBody>
          <a:bodyPr vert="horz" lIns="91440" tIns="45720" rIns="91440" bIns="45720" rtlCol="0">
            <a:noAutofit/>
          </a:bodyPr>
          <a:lstStyle>
            <a:lvl1pPr marL="342900" indent="-342900" algn="l" defTabSz="914400" rtl="0" eaLnBrk="1" latinLnBrk="0" hangingPunct="1">
              <a:lnSpc>
                <a:spcPct val="120000"/>
              </a:lnSpc>
              <a:spcBef>
                <a:spcPts val="1200"/>
              </a:spcBef>
              <a:buFont typeface="Arial" pitchFamily="34" charset="0"/>
              <a:buChar char="•"/>
              <a:defRPr sz="2600" b="1"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vl2pPr marL="742950" indent="-285750" algn="l" defTabSz="914400" rtl="0" eaLnBrk="1" latinLnBrk="0" hangingPunct="1">
              <a:lnSpc>
                <a:spcPct val="120000"/>
              </a:lnSpc>
              <a:spcBef>
                <a:spcPct val="20000"/>
              </a:spcBef>
              <a:buFont typeface="Arial" pitchFamily="34" charset="0"/>
              <a:buChar char="–"/>
              <a:defRPr sz="24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2000" dirty="0">
                <a:solidFill>
                  <a:schemeClr val="tx1"/>
                </a:solidFill>
                <a:latin typeface="+mn-lt"/>
              </a:rPr>
              <a:t>Data</a:t>
            </a:r>
            <a:endParaRPr lang="en-US" altLang="zh-CN" sz="1800" b="0" dirty="0">
              <a:solidFill>
                <a:schemeClr val="tx1"/>
              </a:solidFill>
              <a:latin typeface="+mn-lt"/>
            </a:endParaRPr>
          </a:p>
        </p:txBody>
      </p:sp>
      <p:pic>
        <p:nvPicPr>
          <p:cNvPr id="5" name="图片 4">
            <a:extLst>
              <a:ext uri="{FF2B5EF4-FFF2-40B4-BE49-F238E27FC236}">
                <a16:creationId xmlns:a16="http://schemas.microsoft.com/office/drawing/2014/main" id="{2A3C8064-5FD9-4E93-9A59-79B537D39D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1538" y="1758418"/>
            <a:ext cx="1286706" cy="1286706"/>
          </a:xfrm>
          <a:prstGeom prst="rect">
            <a:avLst/>
          </a:prstGeom>
        </p:spPr>
      </p:pic>
    </p:spTree>
    <p:extLst>
      <p:ext uri="{BB962C8B-B14F-4D97-AF65-F5344CB8AC3E}">
        <p14:creationId xmlns:p14="http://schemas.microsoft.com/office/powerpoint/2010/main" val="3913274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0743D-09D2-EB4D-B711-2076F127F6B0}"/>
              </a:ext>
            </a:extLst>
          </p:cNvPr>
          <p:cNvSpPr>
            <a:spLocks noGrp="1"/>
          </p:cNvSpPr>
          <p:nvPr>
            <p:ph type="title"/>
          </p:nvPr>
        </p:nvSpPr>
        <p:spPr/>
        <p:txBody>
          <a:bodyPr>
            <a:normAutofit/>
          </a:bodyPr>
          <a:lstStyle/>
          <a:p>
            <a:r>
              <a:rPr lang="en-US" altLang="zh-CN" dirty="0"/>
              <a:t>TEE:</a:t>
            </a:r>
            <a:r>
              <a:rPr lang="zh-CN" altLang="en-US" dirty="0"/>
              <a:t> </a:t>
            </a:r>
            <a:r>
              <a:rPr lang="en-US" altLang="zh-CN" dirty="0"/>
              <a:t>Trusted</a:t>
            </a:r>
            <a:r>
              <a:rPr lang="zh-CN" altLang="en-US" dirty="0"/>
              <a:t> </a:t>
            </a:r>
            <a:r>
              <a:rPr lang="en-US" altLang="zh-CN" dirty="0"/>
              <a:t>Execution</a:t>
            </a:r>
            <a:r>
              <a:rPr lang="zh-CN" altLang="en-US" dirty="0"/>
              <a:t> </a:t>
            </a:r>
            <a:r>
              <a:rPr lang="en-US" altLang="zh-CN" dirty="0"/>
              <a:t>Environment</a:t>
            </a:r>
            <a:endParaRPr kumimoji="1" lang="zh-CN" altLang="en-US" dirty="0"/>
          </a:p>
        </p:txBody>
      </p:sp>
      <p:sp>
        <p:nvSpPr>
          <p:cNvPr id="3" name="内容占位符 2">
            <a:extLst>
              <a:ext uri="{FF2B5EF4-FFF2-40B4-BE49-F238E27FC236}">
                <a16:creationId xmlns:a16="http://schemas.microsoft.com/office/drawing/2014/main" id="{753C9225-783C-544C-8C82-9CE98DFBDF69}"/>
              </a:ext>
            </a:extLst>
          </p:cNvPr>
          <p:cNvSpPr>
            <a:spLocks noGrp="1"/>
          </p:cNvSpPr>
          <p:nvPr>
            <p:ph idx="1"/>
          </p:nvPr>
        </p:nvSpPr>
        <p:spPr>
          <a:xfrm>
            <a:off x="107504" y="1345332"/>
            <a:ext cx="8229600" cy="3704658"/>
          </a:xfrm>
        </p:spPr>
        <p:txBody>
          <a:bodyPr>
            <a:noAutofit/>
          </a:bodyPr>
          <a:lstStyle/>
          <a:p>
            <a:pPr>
              <a:lnSpc>
                <a:spcPct val="134000"/>
              </a:lnSpc>
            </a:pPr>
            <a:r>
              <a:rPr kumimoji="1" lang="en" altLang="zh-CN" sz="1800" dirty="0">
                <a:latin typeface="+mn-lt"/>
              </a:rPr>
              <a:t>Widely deployed </a:t>
            </a:r>
            <a:r>
              <a:rPr kumimoji="1" lang="en-US" altLang="zh-CN" sz="1800" dirty="0">
                <a:latin typeface="+mn-lt"/>
              </a:rPr>
              <a:t>on</a:t>
            </a:r>
            <a:r>
              <a:rPr kumimoji="1" lang="en" altLang="zh-CN" sz="1800" dirty="0">
                <a:latin typeface="+mn-lt"/>
              </a:rPr>
              <a:t> mobile devices</a:t>
            </a:r>
          </a:p>
          <a:p>
            <a:pPr lvl="1">
              <a:lnSpc>
                <a:spcPct val="134000"/>
              </a:lnSpc>
            </a:pPr>
            <a:r>
              <a:rPr kumimoji="1" lang="en" altLang="zh-CN" sz="1800" dirty="0">
                <a:latin typeface="+mn-lt"/>
              </a:rPr>
              <a:t>Every Android device must deploy TEE</a:t>
            </a:r>
          </a:p>
          <a:p>
            <a:pPr lvl="1">
              <a:lnSpc>
                <a:spcPct val="134000"/>
              </a:lnSpc>
            </a:pPr>
            <a:r>
              <a:rPr kumimoji="1" lang="en" altLang="zh-CN" sz="1800" dirty="0">
                <a:latin typeface="+mn-lt"/>
              </a:rPr>
              <a:t>Mostly based on ARM </a:t>
            </a:r>
            <a:r>
              <a:rPr kumimoji="1" lang="en" altLang="zh-CN" sz="1800" dirty="0" err="1">
                <a:latin typeface="+mn-lt"/>
              </a:rPr>
              <a:t>TrustZone</a:t>
            </a:r>
            <a:endParaRPr kumimoji="1" lang="en" altLang="zh-CN" sz="1800" dirty="0">
              <a:latin typeface="+mn-lt"/>
            </a:endParaRPr>
          </a:p>
          <a:p>
            <a:pPr>
              <a:lnSpc>
                <a:spcPct val="134000"/>
              </a:lnSpc>
            </a:pPr>
            <a:r>
              <a:rPr kumimoji="1" lang="en" altLang="zh-CN" sz="1800" dirty="0">
                <a:latin typeface="+mn-lt"/>
              </a:rPr>
              <a:t>An </a:t>
            </a:r>
            <a:r>
              <a:rPr kumimoji="1" lang="en" altLang="zh-CN" sz="1800" i="1" dirty="0">
                <a:solidFill>
                  <a:srgbClr val="C64D2D"/>
                </a:solidFill>
                <a:latin typeface="+mn-lt"/>
              </a:rPr>
              <a:t>isolated</a:t>
            </a:r>
            <a:r>
              <a:rPr kumimoji="1" lang="en" altLang="zh-CN" sz="1800" dirty="0">
                <a:latin typeface="+mn-lt"/>
              </a:rPr>
              <a:t> &amp; </a:t>
            </a:r>
            <a:r>
              <a:rPr kumimoji="1" lang="en" altLang="zh-CN" sz="1800" i="1" dirty="0">
                <a:solidFill>
                  <a:srgbClr val="C64D2D"/>
                </a:solidFill>
                <a:latin typeface="+mn-lt"/>
              </a:rPr>
              <a:t>privileged</a:t>
            </a:r>
            <a:r>
              <a:rPr kumimoji="1" lang="en" altLang="zh-CN" sz="1800" dirty="0">
                <a:latin typeface="+mn-lt"/>
              </a:rPr>
              <a:t> environment</a:t>
            </a:r>
          </a:p>
          <a:p>
            <a:pPr lvl="1">
              <a:lnSpc>
                <a:spcPct val="134000"/>
              </a:lnSpc>
            </a:pPr>
            <a:r>
              <a:rPr kumimoji="1" lang="en" altLang="zh-CN" sz="1800" dirty="0">
                <a:latin typeface="+mn-lt"/>
              </a:rPr>
              <a:t>TEE c</a:t>
            </a:r>
            <a:r>
              <a:rPr kumimoji="1" lang="en-US" altLang="zh-CN" sz="1800" dirty="0">
                <a:latin typeface="+mn-lt"/>
              </a:rPr>
              <a:t>an</a:t>
            </a:r>
            <a:r>
              <a:rPr kumimoji="1" lang="en" altLang="zh-CN" sz="1800" dirty="0">
                <a:latin typeface="+mn-lt"/>
              </a:rPr>
              <a:t> access all </a:t>
            </a:r>
            <a:r>
              <a:rPr kumimoji="1" lang="en-US" altLang="zh-CN" sz="1800" dirty="0">
                <a:latin typeface="+mn-lt"/>
              </a:rPr>
              <a:t>DRAM</a:t>
            </a:r>
            <a:r>
              <a:rPr kumimoji="1" lang="zh-CN" altLang="en-US" sz="1800" dirty="0">
                <a:latin typeface="+mn-lt"/>
              </a:rPr>
              <a:t> </a:t>
            </a:r>
            <a:r>
              <a:rPr kumimoji="1" lang="en-US" altLang="zh-CN" sz="1800" dirty="0">
                <a:latin typeface="+mn-lt"/>
              </a:rPr>
              <a:t>&amp;</a:t>
            </a:r>
            <a:r>
              <a:rPr kumimoji="1" lang="zh-CN" altLang="en-US" sz="1800" dirty="0">
                <a:latin typeface="+mn-lt"/>
              </a:rPr>
              <a:t> </a:t>
            </a:r>
            <a:r>
              <a:rPr kumimoji="1" lang="en-US" altLang="zh-CN" sz="1800" dirty="0">
                <a:latin typeface="+mn-lt"/>
              </a:rPr>
              <a:t>peripherals</a:t>
            </a:r>
          </a:p>
          <a:p>
            <a:pPr lvl="1">
              <a:lnSpc>
                <a:spcPct val="134000"/>
              </a:lnSpc>
            </a:pPr>
            <a:r>
              <a:rPr kumimoji="1" lang="en-US" altLang="zh-CN" sz="1800" dirty="0">
                <a:latin typeface="+mn-lt"/>
              </a:rPr>
              <a:t>REE</a:t>
            </a:r>
            <a:r>
              <a:rPr kumimoji="1" lang="zh-CN" altLang="en-US" sz="1800" dirty="0">
                <a:latin typeface="+mn-lt"/>
              </a:rPr>
              <a:t> </a:t>
            </a:r>
            <a:r>
              <a:rPr kumimoji="1" lang="en-US" altLang="zh-CN" sz="1800" dirty="0">
                <a:latin typeface="+mn-lt"/>
              </a:rPr>
              <a:t>cannot</a:t>
            </a:r>
            <a:r>
              <a:rPr kumimoji="1" lang="zh-CN" altLang="en-US" sz="1800" dirty="0">
                <a:latin typeface="+mn-lt"/>
              </a:rPr>
              <a:t> </a:t>
            </a:r>
            <a:r>
              <a:rPr kumimoji="1" lang="en-US" altLang="zh-CN" sz="1800" dirty="0">
                <a:latin typeface="+mn-lt"/>
              </a:rPr>
              <a:t>access</a:t>
            </a:r>
            <a:r>
              <a:rPr kumimoji="1" lang="zh-CN" altLang="en-US" sz="1800" dirty="0">
                <a:latin typeface="+mn-lt"/>
              </a:rPr>
              <a:t> </a:t>
            </a:r>
            <a:r>
              <a:rPr kumimoji="1" lang="en-US" altLang="zh-CN" sz="1800" dirty="0">
                <a:latin typeface="+mn-lt"/>
              </a:rPr>
              <a:t>TEE's</a:t>
            </a:r>
            <a:r>
              <a:rPr kumimoji="1" lang="zh-CN" altLang="en-US" sz="1800" dirty="0">
                <a:latin typeface="+mn-lt"/>
              </a:rPr>
              <a:t> </a:t>
            </a:r>
            <a:r>
              <a:rPr kumimoji="1" lang="en-US" altLang="zh-CN" sz="1800" dirty="0">
                <a:latin typeface="+mn-lt"/>
              </a:rPr>
              <a:t>resources</a:t>
            </a:r>
            <a:endParaRPr kumimoji="1" lang="en" altLang="zh-CN" sz="1800" dirty="0">
              <a:latin typeface="+mn-lt"/>
            </a:endParaRPr>
          </a:p>
          <a:p>
            <a:pPr>
              <a:lnSpc>
                <a:spcPct val="134000"/>
              </a:lnSpc>
            </a:pPr>
            <a:r>
              <a:rPr kumimoji="1" lang="en" altLang="zh-CN" sz="1800" dirty="0">
                <a:latin typeface="+mn-lt"/>
              </a:rPr>
              <a:t>Designed to be secured and small</a:t>
            </a:r>
          </a:p>
          <a:p>
            <a:pPr lvl="1">
              <a:lnSpc>
                <a:spcPct val="134000"/>
              </a:lnSpc>
            </a:pPr>
            <a:r>
              <a:rPr kumimoji="1" lang="en-US" altLang="zh-CN" sz="1800" dirty="0">
                <a:latin typeface="+mn-lt"/>
              </a:rPr>
              <a:t>For</a:t>
            </a:r>
            <a:r>
              <a:rPr kumimoji="1" lang="en" altLang="zh-CN" sz="1800" dirty="0">
                <a:latin typeface="+mn-lt"/>
              </a:rPr>
              <a:t> </a:t>
            </a:r>
            <a:r>
              <a:rPr kumimoji="1" lang="en" altLang="zh-CN" sz="1800" dirty="0" err="1">
                <a:latin typeface="+mn-lt"/>
              </a:rPr>
              <a:t>secur</a:t>
            </a:r>
            <a:r>
              <a:rPr kumimoji="1" lang="en-US" altLang="zh-CN" sz="1800" dirty="0" err="1">
                <a:latin typeface="+mn-lt"/>
              </a:rPr>
              <a:t>ity</a:t>
            </a:r>
            <a:r>
              <a:rPr kumimoji="1" lang="en-US" altLang="zh-CN" sz="1800" dirty="0">
                <a:latin typeface="+mn-lt"/>
              </a:rPr>
              <a:t>-</a:t>
            </a:r>
            <a:r>
              <a:rPr kumimoji="1" lang="en" altLang="zh-CN" sz="1800" dirty="0">
                <a:latin typeface="+mn-lt"/>
              </a:rPr>
              <a:t>critical tasks</a:t>
            </a:r>
            <a:r>
              <a:rPr kumimoji="1" lang="zh-CN" altLang="en-US" sz="1800" dirty="0">
                <a:latin typeface="+mn-lt"/>
              </a:rPr>
              <a:t> </a:t>
            </a:r>
            <a:r>
              <a:rPr kumimoji="1" lang="en-US" altLang="zh-CN" sz="1800" dirty="0">
                <a:latin typeface="+mn-lt"/>
              </a:rPr>
              <a:t>(e.g.,</a:t>
            </a:r>
            <a:r>
              <a:rPr kumimoji="1" lang="zh-CN" altLang="en-US" sz="1800" dirty="0">
                <a:latin typeface="+mn-lt"/>
              </a:rPr>
              <a:t> </a:t>
            </a:r>
            <a:r>
              <a:rPr kumimoji="1" lang="en-US" altLang="zh-CN" sz="1800" dirty="0">
                <a:latin typeface="+mn-lt"/>
              </a:rPr>
              <a:t>fingerprint</a:t>
            </a:r>
            <a:r>
              <a:rPr kumimoji="1" lang="zh-CN" altLang="en-US" sz="1800" dirty="0">
                <a:latin typeface="+mn-lt"/>
              </a:rPr>
              <a:t> </a:t>
            </a:r>
            <a:br>
              <a:rPr kumimoji="1" lang="en-US" altLang="zh-CN" sz="1800" dirty="0">
                <a:latin typeface="+mn-lt"/>
              </a:rPr>
            </a:br>
            <a:r>
              <a:rPr kumimoji="1" lang="en-US" altLang="zh-CN" sz="1800" dirty="0">
                <a:latin typeface="+mn-lt"/>
              </a:rPr>
              <a:t>checker,</a:t>
            </a:r>
            <a:r>
              <a:rPr kumimoji="1" lang="zh-CN" altLang="en-US" sz="1800" dirty="0">
                <a:latin typeface="+mn-lt"/>
              </a:rPr>
              <a:t> </a:t>
            </a:r>
            <a:r>
              <a:rPr kumimoji="1" lang="en-US" altLang="zh-CN" sz="1800" dirty="0">
                <a:latin typeface="+mn-lt"/>
              </a:rPr>
              <a:t>mobile</a:t>
            </a:r>
            <a:r>
              <a:rPr kumimoji="1" lang="zh-CN" altLang="en-US" sz="1800" dirty="0">
                <a:latin typeface="+mn-lt"/>
              </a:rPr>
              <a:t> </a:t>
            </a:r>
            <a:r>
              <a:rPr kumimoji="1" lang="en-US" altLang="zh-CN" sz="1800" dirty="0">
                <a:latin typeface="+mn-lt"/>
              </a:rPr>
              <a:t>payment,</a:t>
            </a:r>
            <a:r>
              <a:rPr kumimoji="1" lang="zh-CN" altLang="en-US" sz="1800" dirty="0">
                <a:latin typeface="+mn-lt"/>
              </a:rPr>
              <a:t> </a:t>
            </a:r>
            <a:r>
              <a:rPr kumimoji="1" lang="en-US" altLang="zh-CN" sz="1800" dirty="0">
                <a:latin typeface="+mn-lt"/>
              </a:rPr>
              <a:t>etc.)</a:t>
            </a:r>
            <a:endParaRPr kumimoji="1" lang="en" altLang="zh-CN" sz="1800" dirty="0">
              <a:latin typeface="+mn-lt"/>
            </a:endParaRPr>
          </a:p>
        </p:txBody>
      </p:sp>
      <p:sp>
        <p:nvSpPr>
          <p:cNvPr id="4" name="灯片编号占位符 3">
            <a:extLst>
              <a:ext uri="{FF2B5EF4-FFF2-40B4-BE49-F238E27FC236}">
                <a16:creationId xmlns:a16="http://schemas.microsoft.com/office/drawing/2014/main" id="{EB1A6CC7-9D9E-D341-95E6-BD2CDDA27680}"/>
              </a:ext>
            </a:extLst>
          </p:cNvPr>
          <p:cNvSpPr>
            <a:spLocks noGrp="1"/>
          </p:cNvSpPr>
          <p:nvPr>
            <p:ph type="sldNum" sz="quarter" idx="12"/>
          </p:nvPr>
        </p:nvSpPr>
        <p:spPr/>
        <p:txBody>
          <a:bodyPr/>
          <a:lstStyle/>
          <a:p>
            <a:fld id="{ADE361C3-C043-4A6E-BDCE-8DA1E7D90A3B}" type="slidenum">
              <a:rPr lang="zh-CN" altLang="en-US" smtClean="0"/>
              <a:t>52</a:t>
            </a:fld>
            <a:endParaRPr lang="zh-CN" altLang="en-US"/>
          </a:p>
        </p:txBody>
      </p:sp>
      <p:pic>
        <p:nvPicPr>
          <p:cNvPr id="5" name="Picture 4">
            <a:extLst>
              <a:ext uri="{FF2B5EF4-FFF2-40B4-BE49-F238E27FC236}">
                <a16:creationId xmlns:a16="http://schemas.microsoft.com/office/drawing/2014/main" id="{60E58F36-BA48-7947-BBF5-E9AE169EAE0C}"/>
              </a:ext>
            </a:extLst>
          </p:cNvPr>
          <p:cNvPicPr>
            <a:picLocks noChangeAspect="1"/>
          </p:cNvPicPr>
          <p:nvPr/>
        </p:nvPicPr>
        <p:blipFill>
          <a:blip r:embed="rId3"/>
          <a:stretch>
            <a:fillRect/>
          </a:stretch>
        </p:blipFill>
        <p:spPr>
          <a:xfrm>
            <a:off x="5198398" y="1633364"/>
            <a:ext cx="3847210" cy="2868396"/>
          </a:xfrm>
          <a:prstGeom prst="rect">
            <a:avLst/>
          </a:prstGeom>
        </p:spPr>
      </p:pic>
    </p:spTree>
    <p:extLst>
      <p:ext uri="{BB962C8B-B14F-4D97-AF65-F5344CB8AC3E}">
        <p14:creationId xmlns:p14="http://schemas.microsoft.com/office/powerpoint/2010/main" val="139102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B0AB3D-9AEE-0B49-8520-309D2F39A4A1}"/>
              </a:ext>
            </a:extLst>
          </p:cNvPr>
          <p:cNvSpPr>
            <a:spLocks noGrp="1"/>
          </p:cNvSpPr>
          <p:nvPr>
            <p:ph type="title"/>
          </p:nvPr>
        </p:nvSpPr>
        <p:spPr/>
        <p:txBody>
          <a:bodyPr/>
          <a:lstStyle/>
          <a:p>
            <a:r>
              <a:rPr lang="en-US" altLang="zh-CN" spc="57" dirty="0"/>
              <a:t>Two</a:t>
            </a:r>
            <a:r>
              <a:rPr lang="zh-CN" altLang="en-US" spc="57" dirty="0"/>
              <a:t> </a:t>
            </a:r>
            <a:r>
              <a:rPr lang="en-US" altLang="zh-CN" spc="57" dirty="0"/>
              <a:t>Features</a:t>
            </a:r>
            <a:r>
              <a:rPr lang="zh-CN" altLang="en-US" spc="57" dirty="0"/>
              <a:t> </a:t>
            </a:r>
            <a:r>
              <a:rPr lang="en-US" altLang="zh-CN" spc="57" dirty="0"/>
              <a:t>of</a:t>
            </a:r>
            <a:r>
              <a:rPr lang="zh-CN" altLang="en-US" spc="57" dirty="0"/>
              <a:t> </a:t>
            </a:r>
            <a:r>
              <a:rPr lang="en-US" altLang="zh-CN" spc="57" dirty="0"/>
              <a:t>TEE</a:t>
            </a:r>
            <a:endParaRPr kumimoji="1" lang="zh-CN" altLang="en-US" dirty="0"/>
          </a:p>
        </p:txBody>
      </p:sp>
      <p:sp>
        <p:nvSpPr>
          <p:cNvPr id="3" name="内容占位符 2">
            <a:extLst>
              <a:ext uri="{FF2B5EF4-FFF2-40B4-BE49-F238E27FC236}">
                <a16:creationId xmlns:a16="http://schemas.microsoft.com/office/drawing/2014/main" id="{2C1B3956-47F3-2D40-98EB-5BE6834CE83B}"/>
              </a:ext>
            </a:extLst>
          </p:cNvPr>
          <p:cNvSpPr>
            <a:spLocks noGrp="1"/>
          </p:cNvSpPr>
          <p:nvPr>
            <p:ph idx="1"/>
          </p:nvPr>
        </p:nvSpPr>
        <p:spPr/>
        <p:txBody>
          <a:bodyPr/>
          <a:lstStyle/>
          <a:p>
            <a:r>
              <a:rPr kumimoji="1" lang="en-US" altLang="zh-CN" dirty="0"/>
              <a:t>1.</a:t>
            </a:r>
            <a:r>
              <a:rPr kumimoji="1" lang="zh-CN" altLang="en-US" dirty="0"/>
              <a:t> </a:t>
            </a:r>
            <a:r>
              <a:rPr kumimoji="1" lang="en-US" altLang="zh-CN" dirty="0"/>
              <a:t>Isolated</a:t>
            </a:r>
            <a:r>
              <a:rPr kumimoji="1" lang="zh-CN" altLang="en-US" dirty="0"/>
              <a:t> </a:t>
            </a:r>
            <a:r>
              <a:rPr kumimoji="1" lang="en-US" altLang="zh-CN" dirty="0"/>
              <a:t>execution</a:t>
            </a:r>
          </a:p>
          <a:p>
            <a:pPr marL="285750" indent="-285750">
              <a:buFontTx/>
              <a:buChar char="-"/>
            </a:pPr>
            <a:r>
              <a:rPr kumimoji="1" lang="en-US" altLang="zh-CN" b="0" dirty="0"/>
              <a:t>Minimal</a:t>
            </a:r>
            <a:r>
              <a:rPr kumimoji="1" lang="zh-CN" altLang="en-US" b="0" dirty="0"/>
              <a:t> </a:t>
            </a:r>
            <a:r>
              <a:rPr kumimoji="1" lang="en-US" altLang="zh-CN" b="0" dirty="0"/>
              <a:t>TCB:</a:t>
            </a:r>
            <a:r>
              <a:rPr kumimoji="1" lang="zh-CN" altLang="en-US" b="0" dirty="0"/>
              <a:t> </a:t>
            </a:r>
            <a:r>
              <a:rPr kumimoji="1" lang="en-US" altLang="zh-CN" b="0" dirty="0"/>
              <a:t>system</a:t>
            </a:r>
            <a:r>
              <a:rPr kumimoji="1" lang="zh-CN" altLang="en-US" b="0" dirty="0"/>
              <a:t> </a:t>
            </a:r>
            <a:r>
              <a:rPr kumimoji="1" lang="en-US" altLang="zh-CN" b="0" dirty="0"/>
              <a:t>software</a:t>
            </a:r>
            <a:r>
              <a:rPr kumimoji="1" lang="zh-CN" altLang="en-US" b="0" dirty="0"/>
              <a:t> </a:t>
            </a:r>
            <a:r>
              <a:rPr kumimoji="1" lang="en-US" altLang="zh-CN" b="0" dirty="0"/>
              <a:t>is</a:t>
            </a:r>
            <a:r>
              <a:rPr kumimoji="1" lang="zh-CN" altLang="en-US" b="0" dirty="0"/>
              <a:t> </a:t>
            </a:r>
            <a:r>
              <a:rPr kumimoji="1" lang="en-US" altLang="zh-CN" b="0" dirty="0"/>
              <a:t>not</a:t>
            </a:r>
            <a:r>
              <a:rPr kumimoji="1" lang="zh-CN" altLang="en-US" b="0" dirty="0"/>
              <a:t> </a:t>
            </a:r>
            <a:r>
              <a:rPr kumimoji="1" lang="en-US" altLang="zh-CN" b="0" dirty="0"/>
              <a:t>trusted</a:t>
            </a:r>
          </a:p>
          <a:p>
            <a:pPr marL="645750" lvl="1">
              <a:buFontTx/>
              <a:buChar char="-"/>
            </a:pPr>
            <a:r>
              <a:rPr kumimoji="1" lang="en-US" altLang="zh-CN" dirty="0"/>
              <a:t>E.g.,</a:t>
            </a:r>
            <a:r>
              <a:rPr kumimoji="1" lang="zh-CN" altLang="en-US" dirty="0"/>
              <a:t> </a:t>
            </a:r>
            <a:r>
              <a:rPr kumimoji="1" lang="en-US" altLang="zh-CN" dirty="0"/>
              <a:t>OS</a:t>
            </a:r>
            <a:r>
              <a:rPr kumimoji="1" lang="zh-CN" altLang="en-US" dirty="0"/>
              <a:t> </a:t>
            </a:r>
            <a:r>
              <a:rPr kumimoji="1" lang="en-US" altLang="zh-CN" dirty="0"/>
              <a:t>and</a:t>
            </a:r>
            <a:r>
              <a:rPr kumimoji="1" lang="zh-CN" altLang="en-US" dirty="0"/>
              <a:t> </a:t>
            </a:r>
            <a:r>
              <a:rPr kumimoji="1" lang="en-US" altLang="zh-CN" dirty="0"/>
              <a:t>hypervisor</a:t>
            </a:r>
            <a:endParaRPr kumimoji="1" lang="en-US" altLang="zh-CN" b="0" dirty="0"/>
          </a:p>
          <a:p>
            <a:pPr marL="285750" indent="-285750">
              <a:buFontTx/>
              <a:buChar char="-"/>
            </a:pPr>
            <a:r>
              <a:rPr kumimoji="1" lang="en-US" altLang="zh-CN" b="0" dirty="0"/>
              <a:t>Some</a:t>
            </a:r>
            <a:r>
              <a:rPr kumimoji="1" lang="zh-CN" altLang="en-US" b="0" dirty="0"/>
              <a:t> </a:t>
            </a:r>
            <a:r>
              <a:rPr kumimoji="1" lang="en-US" altLang="zh-CN" b="0" dirty="0"/>
              <a:t>can</a:t>
            </a:r>
            <a:r>
              <a:rPr kumimoji="1" lang="zh-CN" altLang="en-US" b="0" dirty="0"/>
              <a:t> </a:t>
            </a:r>
            <a:r>
              <a:rPr kumimoji="1" lang="en-US" altLang="zh-CN" b="0" dirty="0"/>
              <a:t>prevent</a:t>
            </a:r>
            <a:r>
              <a:rPr kumimoji="1" lang="zh-CN" altLang="en-US" b="0" dirty="0"/>
              <a:t> </a:t>
            </a:r>
            <a:r>
              <a:rPr kumimoji="1" lang="en-US" altLang="zh-CN" b="0" dirty="0"/>
              <a:t>physical</a:t>
            </a:r>
            <a:r>
              <a:rPr kumimoji="1" lang="zh-CN" altLang="en-US" b="0" dirty="0"/>
              <a:t> </a:t>
            </a:r>
            <a:r>
              <a:rPr kumimoji="1" lang="en-US" altLang="zh-CN" b="0" dirty="0"/>
              <a:t>attacks</a:t>
            </a:r>
          </a:p>
          <a:p>
            <a:pPr marL="645750" lvl="1">
              <a:buFontTx/>
              <a:buChar char="-"/>
            </a:pPr>
            <a:r>
              <a:rPr kumimoji="1" lang="en-US" altLang="zh-CN" b="0" dirty="0"/>
              <a:t>With</a:t>
            </a:r>
            <a:r>
              <a:rPr kumimoji="1" lang="zh-CN" altLang="en-US" b="0" dirty="0"/>
              <a:t> </a:t>
            </a:r>
            <a:r>
              <a:rPr kumimoji="1" lang="en-US" altLang="zh-CN" b="0" dirty="0"/>
              <a:t>memory</a:t>
            </a:r>
            <a:r>
              <a:rPr kumimoji="1" lang="zh-CN" altLang="en-US" b="0" dirty="0"/>
              <a:t> </a:t>
            </a:r>
            <a:r>
              <a:rPr kumimoji="1" lang="en-US" altLang="zh-CN" b="0" dirty="0"/>
              <a:t>en</a:t>
            </a:r>
            <a:r>
              <a:rPr kumimoji="1" lang="en-US" altLang="zh-CN" dirty="0"/>
              <a:t>cryption</a:t>
            </a:r>
            <a:endParaRPr kumimoji="1" lang="en-US" altLang="zh-CN" b="0" dirty="0"/>
          </a:p>
          <a:p>
            <a:r>
              <a:rPr kumimoji="1" lang="en-US" altLang="zh-CN" dirty="0"/>
              <a:t>2.</a:t>
            </a:r>
            <a:r>
              <a:rPr kumimoji="1" lang="zh-CN" altLang="en-US" dirty="0"/>
              <a:t> </a:t>
            </a:r>
            <a:r>
              <a:rPr kumimoji="1" lang="en-US" altLang="zh-CN" dirty="0"/>
              <a:t>Remote</a:t>
            </a:r>
            <a:r>
              <a:rPr kumimoji="1" lang="zh-CN" altLang="en-US" dirty="0"/>
              <a:t> </a:t>
            </a:r>
            <a:r>
              <a:rPr kumimoji="1" lang="en-US" altLang="zh-CN" dirty="0"/>
              <a:t>attestation</a:t>
            </a:r>
          </a:p>
          <a:p>
            <a:pPr marL="285750" indent="-285750">
              <a:buFontTx/>
              <a:buChar char="-"/>
            </a:pPr>
            <a:r>
              <a:rPr kumimoji="1" lang="en-US" altLang="zh-CN" b="0" dirty="0"/>
              <a:t>Prove</a:t>
            </a:r>
            <a:r>
              <a:rPr kumimoji="1" lang="zh-CN" altLang="en-US" b="0" dirty="0"/>
              <a:t> </a:t>
            </a:r>
            <a:r>
              <a:rPr kumimoji="1" lang="en-US" altLang="zh-CN" b="0" dirty="0"/>
              <a:t>itself</a:t>
            </a:r>
            <a:r>
              <a:rPr kumimoji="1" lang="zh-CN" altLang="en-US" b="0" dirty="0"/>
              <a:t> </a:t>
            </a:r>
            <a:r>
              <a:rPr kumimoji="1" lang="en-US" altLang="zh-CN" b="0" dirty="0"/>
              <a:t>to</a:t>
            </a:r>
            <a:r>
              <a:rPr kumimoji="1" lang="zh-CN" altLang="en-US" b="0" dirty="0"/>
              <a:t> </a:t>
            </a:r>
            <a:r>
              <a:rPr kumimoji="1" lang="en-US" altLang="zh-CN" b="0" dirty="0"/>
              <a:t>the</a:t>
            </a:r>
            <a:r>
              <a:rPr kumimoji="1" lang="zh-CN" altLang="en-US" b="0" dirty="0"/>
              <a:t> </a:t>
            </a:r>
            <a:r>
              <a:rPr kumimoji="1" lang="en-US" altLang="zh-CN" b="0" dirty="0"/>
              <a:t>end</a:t>
            </a:r>
            <a:r>
              <a:rPr kumimoji="1" lang="zh-CN" altLang="en-US" b="0" dirty="0"/>
              <a:t> </a:t>
            </a:r>
            <a:r>
              <a:rPr kumimoji="1" lang="en-US" altLang="zh-CN" b="0" dirty="0"/>
              <a:t>users</a:t>
            </a:r>
          </a:p>
          <a:p>
            <a:pPr marL="285750" indent="-285750">
              <a:buFontTx/>
              <a:buChar char="-"/>
            </a:pPr>
            <a:r>
              <a:rPr kumimoji="1" lang="en-US" altLang="zh-CN" b="0" dirty="0"/>
              <a:t>Usually</a:t>
            </a:r>
            <a:r>
              <a:rPr kumimoji="1" lang="zh-CN" altLang="en-US" b="0" dirty="0"/>
              <a:t> </a:t>
            </a:r>
            <a:r>
              <a:rPr kumimoji="1" lang="en-US" altLang="zh-CN" b="0" dirty="0"/>
              <a:t>use</a:t>
            </a:r>
            <a:r>
              <a:rPr kumimoji="1" lang="zh-CN" altLang="en-US" b="0" dirty="0"/>
              <a:t> </a:t>
            </a:r>
            <a:r>
              <a:rPr kumimoji="1" lang="en-US" altLang="zh-CN" b="0" dirty="0"/>
              <a:t>SSL</a:t>
            </a:r>
            <a:r>
              <a:rPr kumimoji="1" lang="zh-CN" altLang="en-US" b="0" dirty="0"/>
              <a:t> </a:t>
            </a:r>
            <a:r>
              <a:rPr kumimoji="1" lang="en-US" altLang="zh-CN" b="0" dirty="0"/>
              <a:t>to</a:t>
            </a:r>
            <a:r>
              <a:rPr kumimoji="1" lang="zh-CN" altLang="en-US" b="0" dirty="0"/>
              <a:t> </a:t>
            </a:r>
            <a:r>
              <a:rPr kumimoji="1" lang="en-US" altLang="zh-CN" b="0" dirty="0"/>
              <a:t>establish</a:t>
            </a:r>
            <a:r>
              <a:rPr kumimoji="1" lang="zh-CN" altLang="en-US" b="0" dirty="0"/>
              <a:t> </a:t>
            </a:r>
            <a:r>
              <a:rPr kumimoji="1" lang="en-US" altLang="zh-CN" b="0" dirty="0"/>
              <a:t>a</a:t>
            </a:r>
            <a:r>
              <a:rPr kumimoji="1" lang="zh-CN" altLang="en-US" b="0" dirty="0"/>
              <a:t> </a:t>
            </a:r>
            <a:r>
              <a:rPr kumimoji="1" lang="en-US" altLang="zh-CN" b="0" dirty="0"/>
              <a:t>secure</a:t>
            </a:r>
            <a:r>
              <a:rPr kumimoji="1" lang="zh-CN" altLang="en-US" b="0" dirty="0"/>
              <a:t> </a:t>
            </a:r>
            <a:r>
              <a:rPr kumimoji="1" lang="en-US" altLang="zh-CN" b="0" dirty="0"/>
              <a:t>channel</a:t>
            </a:r>
            <a:r>
              <a:rPr kumimoji="1" lang="zh-CN" altLang="en-US" b="0" dirty="0"/>
              <a:t> </a:t>
            </a:r>
            <a:r>
              <a:rPr kumimoji="1" lang="en-US" altLang="zh-CN" b="0" dirty="0"/>
              <a:t>over</a:t>
            </a:r>
            <a:r>
              <a:rPr kumimoji="1" lang="zh-CN" altLang="en-US" b="0" dirty="0"/>
              <a:t> </a:t>
            </a:r>
            <a:r>
              <a:rPr kumimoji="1" lang="en-US" altLang="zh-CN" b="0" dirty="0"/>
              <a:t>network</a:t>
            </a:r>
          </a:p>
          <a:p>
            <a:pPr marL="285750" indent="-285750">
              <a:buFontTx/>
              <a:buChar char="-"/>
            </a:pPr>
            <a:endParaRPr kumimoji="1" lang="zh-CN" altLang="en-US" dirty="0"/>
          </a:p>
        </p:txBody>
      </p:sp>
      <p:sp>
        <p:nvSpPr>
          <p:cNvPr id="4" name="灯片编号占位符 3">
            <a:extLst>
              <a:ext uri="{FF2B5EF4-FFF2-40B4-BE49-F238E27FC236}">
                <a16:creationId xmlns:a16="http://schemas.microsoft.com/office/drawing/2014/main" id="{1598DA33-0CE0-384C-A0EB-595627099DE8}"/>
              </a:ext>
            </a:extLst>
          </p:cNvPr>
          <p:cNvSpPr>
            <a:spLocks noGrp="1"/>
          </p:cNvSpPr>
          <p:nvPr>
            <p:ph type="sldNum" sz="quarter" idx="12"/>
          </p:nvPr>
        </p:nvSpPr>
        <p:spPr/>
        <p:txBody>
          <a:bodyPr/>
          <a:lstStyle/>
          <a:p>
            <a:fld id="{ADE361C3-C043-4A6E-BDCE-8DA1E7D90A3B}" type="slidenum">
              <a:rPr lang="zh-CN" altLang="en-US" smtClean="0"/>
              <a:t>53</a:t>
            </a:fld>
            <a:endParaRPr lang="zh-CN" altLang="en-US"/>
          </a:p>
        </p:txBody>
      </p:sp>
    </p:spTree>
    <p:extLst>
      <p:ext uri="{BB962C8B-B14F-4D97-AF65-F5344CB8AC3E}">
        <p14:creationId xmlns:p14="http://schemas.microsoft.com/office/powerpoint/2010/main" val="3303820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0748E1-68A7-8040-BAA6-2E350A4D4D3B}"/>
              </a:ext>
            </a:extLst>
          </p:cNvPr>
          <p:cNvSpPr>
            <a:spLocks noGrp="1"/>
          </p:cNvSpPr>
          <p:nvPr>
            <p:ph type="title"/>
          </p:nvPr>
        </p:nvSpPr>
        <p:spPr/>
        <p:txBody>
          <a:bodyPr>
            <a:normAutofit/>
          </a:bodyPr>
          <a:lstStyle/>
          <a:p>
            <a:r>
              <a:rPr kumimoji="1" lang="en-US" altLang="zh-CN" sz="3200" dirty="0"/>
              <a:t>Different TEEs</a:t>
            </a:r>
            <a:endParaRPr kumimoji="1" lang="zh-CN" altLang="en-US" sz="3200" dirty="0"/>
          </a:p>
        </p:txBody>
      </p:sp>
      <p:sp>
        <p:nvSpPr>
          <p:cNvPr id="3" name="内容占位符 2">
            <a:extLst>
              <a:ext uri="{FF2B5EF4-FFF2-40B4-BE49-F238E27FC236}">
                <a16:creationId xmlns:a16="http://schemas.microsoft.com/office/drawing/2014/main" id="{BF2D96A1-BE44-3E4F-8D54-20A069052933}"/>
              </a:ext>
            </a:extLst>
          </p:cNvPr>
          <p:cNvSpPr>
            <a:spLocks noGrp="1"/>
          </p:cNvSpPr>
          <p:nvPr>
            <p:ph idx="1"/>
          </p:nvPr>
        </p:nvSpPr>
        <p:spPr>
          <a:xfrm>
            <a:off x="457200" y="1485901"/>
            <a:ext cx="8327268" cy="3394472"/>
          </a:xfrm>
        </p:spPr>
        <p:txBody>
          <a:bodyPr>
            <a:noAutofit/>
          </a:bodyPr>
          <a:lstStyle/>
          <a:p>
            <a:r>
              <a:rPr kumimoji="1" lang="en-US" altLang="zh-CN" sz="2000" b="0" dirty="0">
                <a:latin typeface="+mn-lt"/>
              </a:rPr>
              <a:t>Software TEE</a:t>
            </a:r>
          </a:p>
          <a:p>
            <a:pPr lvl="1"/>
            <a:r>
              <a:rPr kumimoji="1" lang="en-US" altLang="zh-CN" sz="1800" dirty="0">
                <a:latin typeface="+mn-lt"/>
              </a:rPr>
              <a:t>VM-based TEE</a:t>
            </a:r>
          </a:p>
          <a:p>
            <a:pPr lvl="1"/>
            <a:r>
              <a:rPr kumimoji="1" lang="en-US" altLang="zh-CN" sz="1800" dirty="0">
                <a:latin typeface="+mn-lt"/>
              </a:rPr>
              <a:t>Same privilege protection</a:t>
            </a:r>
          </a:p>
          <a:p>
            <a:r>
              <a:rPr kumimoji="1" lang="en-US" altLang="zh-CN" sz="2000" b="0" dirty="0">
                <a:latin typeface="+mn-lt"/>
              </a:rPr>
              <a:t>ARM </a:t>
            </a:r>
            <a:r>
              <a:rPr kumimoji="1" lang="en-US" altLang="zh-CN" sz="2000" b="0" dirty="0" err="1">
                <a:latin typeface="+mn-lt"/>
              </a:rPr>
              <a:t>TrustZone</a:t>
            </a:r>
            <a:endParaRPr kumimoji="1" lang="en-US" altLang="zh-CN" sz="2000" b="0" dirty="0">
              <a:latin typeface="+mn-lt"/>
            </a:endParaRPr>
          </a:p>
          <a:p>
            <a:r>
              <a:rPr kumimoji="1" lang="en-US" altLang="zh-CN" sz="2000" b="0" dirty="0">
                <a:latin typeface="+mn-lt"/>
              </a:rPr>
              <a:t>Intel SGX</a:t>
            </a:r>
          </a:p>
          <a:p>
            <a:r>
              <a:rPr kumimoji="1" lang="en-US" altLang="zh-CN" sz="2000" b="0" dirty="0">
                <a:latin typeface="+mn-lt"/>
              </a:rPr>
              <a:t>AMD SME/SEV</a:t>
            </a:r>
          </a:p>
          <a:p>
            <a:r>
              <a:rPr kumimoji="1" lang="en-US" altLang="zh-CN" sz="2000" b="0" dirty="0">
                <a:latin typeface="+mn-lt"/>
              </a:rPr>
              <a:t>SANCTUM</a:t>
            </a:r>
          </a:p>
          <a:p>
            <a:pPr lvl="1"/>
            <a:endParaRPr kumimoji="1" lang="en-US" altLang="zh-CN" sz="1800" dirty="0">
              <a:latin typeface="+mn-lt"/>
            </a:endParaRPr>
          </a:p>
        </p:txBody>
      </p:sp>
      <p:sp>
        <p:nvSpPr>
          <p:cNvPr id="4" name="灯片编号占位符 3">
            <a:extLst>
              <a:ext uri="{FF2B5EF4-FFF2-40B4-BE49-F238E27FC236}">
                <a16:creationId xmlns:a16="http://schemas.microsoft.com/office/drawing/2014/main" id="{8A5EDED6-6E8D-844F-A78D-1A3665F65D4D}"/>
              </a:ext>
            </a:extLst>
          </p:cNvPr>
          <p:cNvSpPr>
            <a:spLocks noGrp="1"/>
          </p:cNvSpPr>
          <p:nvPr>
            <p:ph type="sldNum" sz="quarter" idx="12"/>
          </p:nvPr>
        </p:nvSpPr>
        <p:spPr/>
        <p:txBody>
          <a:bodyPr/>
          <a:lstStyle/>
          <a:p>
            <a:fld id="{ADE361C3-C043-4A6E-BDCE-8DA1E7D90A3B}" type="slidenum">
              <a:rPr lang="zh-CN" altLang="en-US" smtClean="0"/>
              <a:t>54</a:t>
            </a:fld>
            <a:endParaRPr lang="zh-CN" altLang="en-US"/>
          </a:p>
        </p:txBody>
      </p:sp>
    </p:spTree>
    <p:extLst>
      <p:ext uri="{BB962C8B-B14F-4D97-AF65-F5344CB8AC3E}">
        <p14:creationId xmlns:p14="http://schemas.microsoft.com/office/powerpoint/2010/main" val="21118146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27E4AD-24E1-227B-B0EB-D3B4548E7113}"/>
              </a:ext>
            </a:extLst>
          </p:cNvPr>
          <p:cNvSpPr>
            <a:spLocks noGrp="1"/>
          </p:cNvSpPr>
          <p:nvPr>
            <p:ph type="title"/>
          </p:nvPr>
        </p:nvSpPr>
        <p:spPr/>
        <p:txBody>
          <a:bodyPr/>
          <a:lstStyle/>
          <a:p>
            <a:r>
              <a:rPr lang="en-US" altLang="zh-CN" dirty="0"/>
              <a:t>Process</a:t>
            </a:r>
            <a:r>
              <a:rPr lang="zh-CN" altLang="en-US" dirty="0"/>
              <a:t> </a:t>
            </a:r>
            <a:r>
              <a:rPr lang="en-US" altLang="zh-CN" dirty="0"/>
              <a:t>of</a:t>
            </a:r>
            <a:r>
              <a:rPr lang="zh-CN" altLang="en-US" dirty="0"/>
              <a:t> </a:t>
            </a:r>
            <a:r>
              <a:rPr lang="en-US" altLang="zh-CN" dirty="0"/>
              <a:t>Bug</a:t>
            </a:r>
            <a:r>
              <a:rPr lang="zh-CN" altLang="en-US" dirty="0"/>
              <a:t> </a:t>
            </a:r>
            <a:r>
              <a:rPr lang="en-US" altLang="zh-CN" dirty="0"/>
              <a:t>Report</a:t>
            </a:r>
            <a:endParaRPr lang="zh-CN" altLang="en-US" dirty="0"/>
          </a:p>
        </p:txBody>
      </p:sp>
      <p:sp>
        <p:nvSpPr>
          <p:cNvPr id="6" name="文本占位符 5">
            <a:extLst>
              <a:ext uri="{FF2B5EF4-FFF2-40B4-BE49-F238E27FC236}">
                <a16:creationId xmlns:a16="http://schemas.microsoft.com/office/drawing/2014/main" id="{38BA2381-D4FA-8E6C-03FC-911F56C4476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09ED587-6C22-B0EB-095D-3D08E7B293EB}"/>
              </a:ext>
            </a:extLst>
          </p:cNvPr>
          <p:cNvSpPr>
            <a:spLocks noGrp="1"/>
          </p:cNvSpPr>
          <p:nvPr>
            <p:ph type="sldNum" sz="quarter" idx="12"/>
          </p:nvPr>
        </p:nvSpPr>
        <p:spPr/>
        <p:txBody>
          <a:bodyPr/>
          <a:lstStyle/>
          <a:p>
            <a:fld id="{ADE361C3-C043-4A6E-BDCE-8DA1E7D90A3B}" type="slidenum">
              <a:rPr lang="zh-CN" altLang="en-US" smtClean="0"/>
              <a:t>55</a:t>
            </a:fld>
            <a:endParaRPr lang="zh-CN" altLang="en-US"/>
          </a:p>
        </p:txBody>
      </p:sp>
    </p:spTree>
    <p:extLst>
      <p:ext uri="{BB962C8B-B14F-4D97-AF65-F5344CB8AC3E}">
        <p14:creationId xmlns:p14="http://schemas.microsoft.com/office/powerpoint/2010/main" val="33655033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8C29B-D6ED-0D4F-9F44-BB6ECBD065E9}"/>
              </a:ext>
            </a:extLst>
          </p:cNvPr>
          <p:cNvSpPr>
            <a:spLocks noGrp="1"/>
          </p:cNvSpPr>
          <p:nvPr>
            <p:ph type="title"/>
          </p:nvPr>
        </p:nvSpPr>
        <p:spPr/>
        <p:txBody>
          <a:bodyPr/>
          <a:lstStyle/>
          <a:p>
            <a:r>
              <a:rPr kumimoji="1" lang="en-US" altLang="zh-CN" dirty="0"/>
              <a:t>Process</a:t>
            </a:r>
            <a:r>
              <a:rPr kumimoji="1" lang="zh-CN" altLang="en-US" dirty="0"/>
              <a:t> </a:t>
            </a:r>
            <a:r>
              <a:rPr kumimoji="1" lang="en-US" altLang="zh-CN" dirty="0"/>
              <a:t>of</a:t>
            </a:r>
            <a:r>
              <a:rPr kumimoji="1" lang="zh-CN" altLang="en-US" dirty="0"/>
              <a:t> </a:t>
            </a:r>
            <a:r>
              <a:rPr kumimoji="1" lang="en-US" altLang="zh-CN" dirty="0"/>
              <a:t>fixing</a:t>
            </a:r>
            <a:r>
              <a:rPr kumimoji="1" lang="zh-CN" altLang="en-US" dirty="0"/>
              <a:t> </a:t>
            </a:r>
            <a:r>
              <a:rPr kumimoji="1" lang="en-US" altLang="zh-CN" dirty="0"/>
              <a:t>a</a:t>
            </a:r>
            <a:r>
              <a:rPr kumimoji="1" lang="zh-CN" altLang="en-US" dirty="0"/>
              <a:t> </a:t>
            </a:r>
            <a:r>
              <a:rPr kumimoji="1" lang="en-US" altLang="zh-CN" dirty="0"/>
              <a:t>bug/vulnerability</a:t>
            </a:r>
            <a:endParaRPr kumimoji="1" lang="zh-CN" altLang="en-US" dirty="0"/>
          </a:p>
        </p:txBody>
      </p:sp>
      <p:sp>
        <p:nvSpPr>
          <p:cNvPr id="3" name="内容占位符 2">
            <a:extLst>
              <a:ext uri="{FF2B5EF4-FFF2-40B4-BE49-F238E27FC236}">
                <a16:creationId xmlns:a16="http://schemas.microsoft.com/office/drawing/2014/main" id="{ED705E6A-3B39-EC43-826F-D9640ADB0860}"/>
              </a:ext>
            </a:extLst>
          </p:cNvPr>
          <p:cNvSpPr>
            <a:spLocks noGrp="1"/>
          </p:cNvSpPr>
          <p:nvPr>
            <p:ph idx="1"/>
          </p:nvPr>
        </p:nvSpPr>
        <p:spPr/>
        <p:txBody>
          <a:bodyPr>
            <a:normAutofit/>
          </a:bodyPr>
          <a:lstStyle/>
          <a:p>
            <a:r>
              <a:rPr kumimoji="1" lang="en-US" altLang="zh-CN" dirty="0"/>
              <a:t>Based</a:t>
            </a:r>
            <a:r>
              <a:rPr kumimoji="1" lang="zh-CN" altLang="en-US" dirty="0"/>
              <a:t> </a:t>
            </a:r>
            <a:r>
              <a:rPr kumimoji="1" lang="en-US" altLang="zh-CN" dirty="0"/>
              <a:t>on</a:t>
            </a:r>
            <a:r>
              <a:rPr kumimoji="1" lang="zh-CN" altLang="en-US" dirty="0"/>
              <a:t> </a:t>
            </a:r>
            <a:r>
              <a:rPr kumimoji="1" lang="en-US" altLang="zh-CN" dirty="0"/>
              <a:t>a</a:t>
            </a:r>
            <a:r>
              <a:rPr kumimoji="1" lang="zh-CN" altLang="en-US" dirty="0"/>
              <a:t> </a:t>
            </a:r>
            <a:r>
              <a:rPr kumimoji="1" lang="en-US" altLang="zh-CN" dirty="0"/>
              <a:t>real</a:t>
            </a:r>
            <a:r>
              <a:rPr kumimoji="1" lang="zh-CN" altLang="en-US" dirty="0"/>
              <a:t> </a:t>
            </a:r>
            <a:r>
              <a:rPr kumimoji="1" lang="en-US" altLang="zh-CN" dirty="0"/>
              <a:t>case (Credit: Fan Yang)</a:t>
            </a:r>
          </a:p>
          <a:p>
            <a:pPr lvl="1"/>
            <a:r>
              <a:rPr lang="en-US" altLang="zh-CN" dirty="0"/>
              <a:t>CVE-2020-10757</a:t>
            </a:r>
          </a:p>
          <a:p>
            <a:pPr lvl="1"/>
            <a:r>
              <a:rPr kumimoji="1" lang="en-US" altLang="zh-CN" dirty="0"/>
              <a:t>Linux</a:t>
            </a:r>
            <a:r>
              <a:rPr kumimoji="1" lang="zh-CN" altLang="en-US" dirty="0"/>
              <a:t> </a:t>
            </a:r>
            <a:r>
              <a:rPr kumimoji="1" lang="en-US" altLang="zh-CN" dirty="0"/>
              <a:t>commit</a:t>
            </a:r>
            <a:r>
              <a:rPr kumimoji="1" lang="zh-CN" altLang="en-US" dirty="0"/>
              <a:t> </a:t>
            </a:r>
            <a:r>
              <a:rPr lang="en-US" altLang="zh-CN" dirty="0"/>
              <a:t>5c7fb56e5e3f</a:t>
            </a:r>
            <a:endParaRPr kumimoji="1" lang="en-US" altLang="zh-CN" dirty="0"/>
          </a:p>
          <a:p>
            <a:r>
              <a:rPr kumimoji="1" lang="en-US" altLang="zh-CN" dirty="0"/>
              <a:t>Phase-1:</a:t>
            </a:r>
            <a:r>
              <a:rPr kumimoji="1" lang="zh-CN" altLang="en-US" dirty="0"/>
              <a:t> </a:t>
            </a:r>
            <a:r>
              <a:rPr kumimoji="1" lang="en-US" altLang="zh-CN" dirty="0"/>
              <a:t>finding</a:t>
            </a:r>
            <a:r>
              <a:rPr kumimoji="1" lang="zh-CN" altLang="en-US" dirty="0"/>
              <a:t> </a:t>
            </a:r>
            <a:r>
              <a:rPr kumimoji="1" lang="en-US" altLang="zh-CN" dirty="0"/>
              <a:t>a</a:t>
            </a:r>
            <a:r>
              <a:rPr kumimoji="1" lang="zh-CN" altLang="en-US" dirty="0"/>
              <a:t> </a:t>
            </a:r>
            <a:r>
              <a:rPr kumimoji="1" lang="en-US" altLang="zh-CN" dirty="0"/>
              <a:t>bug</a:t>
            </a:r>
          </a:p>
          <a:p>
            <a:pPr lvl="1"/>
            <a:r>
              <a:rPr kumimoji="1" lang="en-US" altLang="zh-CN" dirty="0"/>
              <a:t>Survey</a:t>
            </a:r>
            <a:r>
              <a:rPr kumimoji="1" lang="zh-CN" altLang="en-US" dirty="0"/>
              <a:t> </a:t>
            </a:r>
            <a:r>
              <a:rPr kumimoji="1" lang="en-US" altLang="zh-CN" dirty="0"/>
              <a:t>whether</a:t>
            </a:r>
            <a:r>
              <a:rPr kumimoji="1" lang="zh-CN" altLang="en-US" dirty="0"/>
              <a:t> </a:t>
            </a:r>
            <a:r>
              <a:rPr kumimoji="1" lang="en-US" altLang="zh-CN" dirty="0"/>
              <a:t>the</a:t>
            </a:r>
            <a:r>
              <a:rPr kumimoji="1" lang="zh-CN" altLang="en-US" dirty="0"/>
              <a:t> </a:t>
            </a:r>
            <a:r>
              <a:rPr kumimoji="1" lang="en-US" altLang="zh-CN" dirty="0"/>
              <a:t>bug</a:t>
            </a:r>
            <a:r>
              <a:rPr kumimoji="1" lang="zh-CN" altLang="en-US" dirty="0"/>
              <a:t> </a:t>
            </a:r>
            <a:r>
              <a:rPr kumimoji="1" lang="en-US" altLang="zh-CN" dirty="0"/>
              <a:t>has</a:t>
            </a:r>
            <a:r>
              <a:rPr kumimoji="1" lang="zh-CN" altLang="en-US" dirty="0"/>
              <a:t> </a:t>
            </a:r>
            <a:r>
              <a:rPr kumimoji="1" lang="en-US" altLang="zh-CN" dirty="0"/>
              <a:t>been</a:t>
            </a:r>
            <a:r>
              <a:rPr kumimoji="1" lang="zh-CN" altLang="en-US" dirty="0"/>
              <a:t> </a:t>
            </a:r>
            <a:r>
              <a:rPr kumimoji="1" lang="en-US" altLang="zh-CN" dirty="0"/>
              <a:t>found</a:t>
            </a:r>
          </a:p>
          <a:p>
            <a:pPr lvl="1"/>
            <a:r>
              <a:rPr kumimoji="1" lang="en-US" altLang="zh-CN" dirty="0"/>
              <a:t>Simply</a:t>
            </a:r>
            <a:r>
              <a:rPr kumimoji="1" lang="zh-CN" altLang="en-US" dirty="0"/>
              <a:t> </a:t>
            </a:r>
            <a:r>
              <a:rPr kumimoji="1" lang="en-US" altLang="zh-CN" dirty="0"/>
              <a:t>the</a:t>
            </a:r>
            <a:r>
              <a:rPr kumimoji="1" lang="zh-CN" altLang="en-US" dirty="0"/>
              <a:t> </a:t>
            </a:r>
            <a:r>
              <a:rPr kumimoji="1" lang="en-US" altLang="zh-CN" dirty="0"/>
              <a:t>process</a:t>
            </a:r>
            <a:r>
              <a:rPr kumimoji="1" lang="zh-CN" altLang="en-US" dirty="0"/>
              <a:t> </a:t>
            </a:r>
            <a:r>
              <a:rPr kumimoji="1" lang="en-US" altLang="zh-CN" dirty="0"/>
              <a:t>of</a:t>
            </a:r>
            <a:r>
              <a:rPr kumimoji="1" lang="zh-CN" altLang="en-US" dirty="0"/>
              <a:t> </a:t>
            </a:r>
            <a:r>
              <a:rPr kumimoji="1" lang="en-US" altLang="zh-CN" dirty="0"/>
              <a:t>re-producing</a:t>
            </a:r>
            <a:r>
              <a:rPr kumimoji="1" lang="zh-CN" altLang="en-US" dirty="0"/>
              <a:t> </a:t>
            </a:r>
            <a:r>
              <a:rPr kumimoji="1" lang="en-US" altLang="zh-CN" dirty="0"/>
              <a:t>bug</a:t>
            </a:r>
          </a:p>
          <a:p>
            <a:pPr lvl="1"/>
            <a:r>
              <a:rPr kumimoji="1" lang="en-US" altLang="zh-CN" dirty="0"/>
              <a:t>Evaluate</a:t>
            </a:r>
            <a:r>
              <a:rPr kumimoji="1" lang="zh-CN" altLang="en-US" dirty="0"/>
              <a:t> </a:t>
            </a:r>
            <a:r>
              <a:rPr kumimoji="1" lang="en-US" altLang="zh-CN" dirty="0"/>
              <a:t>the</a:t>
            </a:r>
            <a:r>
              <a:rPr kumimoji="1" lang="zh-CN" altLang="en-US" dirty="0"/>
              <a:t> </a:t>
            </a:r>
            <a:r>
              <a:rPr kumimoji="1" lang="en" altLang="zh-CN" dirty="0"/>
              <a:t>seriousness</a:t>
            </a:r>
            <a:r>
              <a:rPr kumimoji="1" lang="en-US" altLang="zh-CN" dirty="0"/>
              <a:t>,</a:t>
            </a:r>
            <a:r>
              <a:rPr kumimoji="1" lang="zh-CN" altLang="en-US" dirty="0"/>
              <a:t> </a:t>
            </a:r>
            <a:r>
              <a:rPr kumimoji="1" lang="en-US" altLang="zh-CN" dirty="0"/>
              <a:t>if</a:t>
            </a:r>
            <a:r>
              <a:rPr kumimoji="1" lang="zh-CN" altLang="en-US" dirty="0"/>
              <a:t> </a:t>
            </a:r>
            <a:r>
              <a:rPr kumimoji="1" lang="en-US" altLang="zh-CN" dirty="0"/>
              <a:t>belongs</a:t>
            </a:r>
            <a:r>
              <a:rPr kumimoji="1" lang="zh-CN" altLang="en-US" dirty="0"/>
              <a:t> </a:t>
            </a:r>
            <a:r>
              <a:rPr kumimoji="1" lang="en-US" altLang="zh-CN" dirty="0"/>
              <a:t>to</a:t>
            </a:r>
            <a:r>
              <a:rPr kumimoji="1" lang="zh-CN" altLang="en-US" dirty="0"/>
              <a:t> </a:t>
            </a:r>
            <a:r>
              <a:rPr kumimoji="1" lang="en-US" altLang="zh-CN" dirty="0"/>
              <a:t>security,</a:t>
            </a:r>
            <a:r>
              <a:rPr kumimoji="1" lang="zh-CN" altLang="en-US" dirty="0"/>
              <a:t> </a:t>
            </a:r>
            <a:r>
              <a:rPr kumimoji="1" lang="en-US" altLang="zh-CN" dirty="0"/>
              <a:t>offer</a:t>
            </a:r>
            <a:r>
              <a:rPr kumimoji="1" lang="zh-CN" altLang="en-US" dirty="0"/>
              <a:t> </a:t>
            </a:r>
            <a:r>
              <a:rPr kumimoji="1" lang="en-US" altLang="zh-CN" dirty="0"/>
              <a:t>an</a:t>
            </a:r>
            <a:r>
              <a:rPr kumimoji="1" lang="zh-CN" altLang="en-US" dirty="0"/>
              <a:t> </a:t>
            </a:r>
            <a:r>
              <a:rPr kumimoji="1" lang="en-US" altLang="zh-CN" dirty="0"/>
              <a:t>exploit</a:t>
            </a:r>
          </a:p>
          <a:p>
            <a:pPr lvl="1"/>
            <a:r>
              <a:rPr kumimoji="1" lang="en-US" altLang="zh-CN" dirty="0"/>
              <a:t>Provide</a:t>
            </a:r>
            <a:r>
              <a:rPr kumimoji="1" lang="zh-CN" altLang="en-US" dirty="0"/>
              <a:t> </a:t>
            </a:r>
            <a:r>
              <a:rPr kumimoji="1" lang="en-US" altLang="zh-CN" dirty="0"/>
              <a:t>a</a:t>
            </a:r>
            <a:r>
              <a:rPr kumimoji="1" lang="zh-CN" altLang="en-US" dirty="0"/>
              <a:t> </a:t>
            </a:r>
            <a:r>
              <a:rPr kumimoji="1" lang="en-US" altLang="zh-CN" dirty="0"/>
              <a:t>patch</a:t>
            </a:r>
            <a:r>
              <a:rPr kumimoji="1" lang="zh-CN" altLang="en-US" dirty="0"/>
              <a:t> </a:t>
            </a:r>
            <a:r>
              <a:rPr kumimoji="1" lang="en-US" altLang="zh-CN" dirty="0"/>
              <a:t>if</a:t>
            </a:r>
            <a:r>
              <a:rPr kumimoji="1" lang="zh-CN" altLang="en-US" dirty="0"/>
              <a:t> </a:t>
            </a:r>
            <a:r>
              <a:rPr kumimoji="1" lang="en-US" altLang="zh-CN" dirty="0"/>
              <a:t>you</a:t>
            </a:r>
            <a:r>
              <a:rPr kumimoji="1" lang="zh-CN" altLang="en-US" dirty="0"/>
              <a:t> </a:t>
            </a:r>
            <a:r>
              <a:rPr kumimoji="1" lang="en-US" altLang="zh-CN" dirty="0"/>
              <a:t>have</a:t>
            </a:r>
            <a:r>
              <a:rPr kumimoji="1" lang="zh-CN" altLang="en-US" dirty="0"/>
              <a:t> </a:t>
            </a:r>
            <a:r>
              <a:rPr kumimoji="1" lang="en-US" altLang="zh-CN" dirty="0"/>
              <a:t>one.</a:t>
            </a:r>
          </a:p>
          <a:p>
            <a:pPr lvl="1"/>
            <a:endParaRPr kumimoji="1" lang="zh-CN" altLang="en-US" dirty="0"/>
          </a:p>
        </p:txBody>
      </p:sp>
      <p:sp>
        <p:nvSpPr>
          <p:cNvPr id="4" name="灯片编号占位符 3">
            <a:extLst>
              <a:ext uri="{FF2B5EF4-FFF2-40B4-BE49-F238E27FC236}">
                <a16:creationId xmlns:a16="http://schemas.microsoft.com/office/drawing/2014/main" id="{BD91106F-9C20-634E-A49D-7FAB24FFCA07}"/>
              </a:ext>
            </a:extLst>
          </p:cNvPr>
          <p:cNvSpPr>
            <a:spLocks noGrp="1"/>
          </p:cNvSpPr>
          <p:nvPr>
            <p:ph type="sldNum" sz="quarter" idx="12"/>
          </p:nvPr>
        </p:nvSpPr>
        <p:spPr/>
        <p:txBody>
          <a:bodyPr/>
          <a:lstStyle/>
          <a:p>
            <a:fld id="{ADE361C3-C043-4A6E-BDCE-8DA1E7D90A3B}" type="slidenum">
              <a:rPr lang="zh-CN" altLang="en-US" smtClean="0"/>
              <a:t>56</a:t>
            </a:fld>
            <a:endParaRPr lang="zh-CN" altLang="en-US"/>
          </a:p>
        </p:txBody>
      </p:sp>
      <p:sp>
        <p:nvSpPr>
          <p:cNvPr id="6" name="矩形 5">
            <a:extLst>
              <a:ext uri="{FF2B5EF4-FFF2-40B4-BE49-F238E27FC236}">
                <a16:creationId xmlns:a16="http://schemas.microsoft.com/office/drawing/2014/main" id="{70816FB4-C3B8-3342-A66E-9AD08F565D39}"/>
              </a:ext>
            </a:extLst>
          </p:cNvPr>
          <p:cNvSpPr/>
          <p:nvPr/>
        </p:nvSpPr>
        <p:spPr>
          <a:xfrm>
            <a:off x="6121152" y="454232"/>
            <a:ext cx="864096" cy="41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 </a:t>
            </a:r>
            <a:r>
              <a:rPr kumimoji="1" lang="zh-CN" altLang="en-US" dirty="0"/>
              <a:t>发现</a:t>
            </a:r>
          </a:p>
        </p:txBody>
      </p:sp>
      <p:sp>
        <p:nvSpPr>
          <p:cNvPr id="7" name="矩形 6">
            <a:extLst>
              <a:ext uri="{FF2B5EF4-FFF2-40B4-BE49-F238E27FC236}">
                <a16:creationId xmlns:a16="http://schemas.microsoft.com/office/drawing/2014/main" id="{C837ED71-D01B-8B42-86AC-73804D715F7E}"/>
              </a:ext>
            </a:extLst>
          </p:cNvPr>
          <p:cNvSpPr/>
          <p:nvPr/>
        </p:nvSpPr>
        <p:spPr>
          <a:xfrm>
            <a:off x="7489304" y="454232"/>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 </a:t>
            </a:r>
            <a:r>
              <a:rPr kumimoji="1" lang="zh-CN" altLang="en-US" dirty="0"/>
              <a:t>汇报</a:t>
            </a:r>
          </a:p>
        </p:txBody>
      </p:sp>
      <p:sp>
        <p:nvSpPr>
          <p:cNvPr id="8" name="矩形 7">
            <a:extLst>
              <a:ext uri="{FF2B5EF4-FFF2-40B4-BE49-F238E27FC236}">
                <a16:creationId xmlns:a16="http://schemas.microsoft.com/office/drawing/2014/main" id="{3BF5ED77-5141-0642-BC22-D5DAE0F3E0A6}"/>
              </a:ext>
            </a:extLst>
          </p:cNvPr>
          <p:cNvSpPr/>
          <p:nvPr/>
        </p:nvSpPr>
        <p:spPr>
          <a:xfrm>
            <a:off x="7489304" y="1355933"/>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 </a:t>
            </a:r>
            <a:r>
              <a:rPr kumimoji="1" lang="zh-CN" altLang="en-US" dirty="0"/>
              <a:t>处理</a:t>
            </a:r>
          </a:p>
        </p:txBody>
      </p:sp>
      <p:sp>
        <p:nvSpPr>
          <p:cNvPr id="9" name="矩形 8">
            <a:extLst>
              <a:ext uri="{FF2B5EF4-FFF2-40B4-BE49-F238E27FC236}">
                <a16:creationId xmlns:a16="http://schemas.microsoft.com/office/drawing/2014/main" id="{F08824BA-A000-CF4E-828D-C34DD165EE40}"/>
              </a:ext>
            </a:extLst>
          </p:cNvPr>
          <p:cNvSpPr/>
          <p:nvPr/>
        </p:nvSpPr>
        <p:spPr>
          <a:xfrm>
            <a:off x="7489304" y="2276636"/>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r>
              <a:rPr kumimoji="1" lang="zh-CN" altLang="en-US" dirty="0"/>
              <a:t> 公开</a:t>
            </a:r>
          </a:p>
        </p:txBody>
      </p:sp>
      <p:cxnSp>
        <p:nvCxnSpPr>
          <p:cNvPr id="13" name="直线箭头连接符 12">
            <a:extLst>
              <a:ext uri="{FF2B5EF4-FFF2-40B4-BE49-F238E27FC236}">
                <a16:creationId xmlns:a16="http://schemas.microsoft.com/office/drawing/2014/main" id="{F1F6C859-1E67-B344-8228-E8EA64BBDD95}"/>
              </a:ext>
            </a:extLst>
          </p:cNvPr>
          <p:cNvCxnSpPr>
            <a:cxnSpLocks/>
            <a:stCxn id="6" idx="3"/>
            <a:endCxn id="7" idx="1"/>
          </p:cNvCxnSpPr>
          <p:nvPr/>
        </p:nvCxnSpPr>
        <p:spPr>
          <a:xfrm>
            <a:off x="6985248" y="661341"/>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57BC5988-AC1E-6A4A-A934-2D62459528C2}"/>
              </a:ext>
            </a:extLst>
          </p:cNvPr>
          <p:cNvCxnSpPr>
            <a:cxnSpLocks/>
            <a:stCxn id="8" idx="2"/>
            <a:endCxn id="9" idx="0"/>
          </p:cNvCxnSpPr>
          <p:nvPr/>
        </p:nvCxnSpPr>
        <p:spPr>
          <a:xfrm>
            <a:off x="7921352" y="1770150"/>
            <a:ext cx="0" cy="506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01DDFA0-A48C-A845-820A-3B47E8984B41}"/>
              </a:ext>
            </a:extLst>
          </p:cNvPr>
          <p:cNvCxnSpPr>
            <a:cxnSpLocks/>
            <a:stCxn id="7" idx="2"/>
            <a:endCxn id="8" idx="0"/>
          </p:cNvCxnSpPr>
          <p:nvPr/>
        </p:nvCxnSpPr>
        <p:spPr>
          <a:xfrm>
            <a:off x="7921352" y="868449"/>
            <a:ext cx="0" cy="48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F535D3DD-0DBF-394E-A736-43BF8C7FAB69}"/>
              </a:ext>
            </a:extLst>
          </p:cNvPr>
          <p:cNvSpPr/>
          <p:nvPr/>
        </p:nvSpPr>
        <p:spPr>
          <a:xfrm>
            <a:off x="3635896" y="5160271"/>
            <a:ext cx="1872208" cy="4409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TCB:</a:t>
            </a:r>
            <a:r>
              <a:rPr kumimoji="1" lang="zh-CN" altLang="en-US" dirty="0">
                <a:solidFill>
                  <a:schemeClr val="tx1"/>
                </a:solidFill>
              </a:rPr>
              <a:t> </a:t>
            </a:r>
            <a:r>
              <a:rPr kumimoji="1" lang="en-US" altLang="zh-CN" dirty="0">
                <a:solidFill>
                  <a:schemeClr val="tx1"/>
                </a:solidFill>
              </a:rPr>
              <a:t>Yourself</a:t>
            </a:r>
            <a:endParaRPr kumimoji="1" lang="zh-CN" altLang="en-US" dirty="0">
              <a:solidFill>
                <a:schemeClr val="tx1"/>
              </a:solidFill>
            </a:endParaRPr>
          </a:p>
        </p:txBody>
      </p:sp>
    </p:spTree>
    <p:extLst>
      <p:ext uri="{BB962C8B-B14F-4D97-AF65-F5344CB8AC3E}">
        <p14:creationId xmlns:p14="http://schemas.microsoft.com/office/powerpoint/2010/main" val="593906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705E6A-3B39-EC43-826F-D9640ADB0860}"/>
              </a:ext>
            </a:extLst>
          </p:cNvPr>
          <p:cNvSpPr>
            <a:spLocks noGrp="1"/>
          </p:cNvSpPr>
          <p:nvPr>
            <p:ph idx="1"/>
          </p:nvPr>
        </p:nvSpPr>
        <p:spPr>
          <a:xfrm>
            <a:off x="470611" y="1336417"/>
            <a:ext cx="8493877" cy="3771636"/>
          </a:xfrm>
        </p:spPr>
        <p:txBody>
          <a:bodyPr>
            <a:normAutofit/>
          </a:bodyPr>
          <a:lstStyle/>
          <a:p>
            <a:r>
              <a:rPr kumimoji="1" lang="en-US" altLang="zh-CN" dirty="0"/>
              <a:t>Phase-2:</a:t>
            </a:r>
            <a:r>
              <a:rPr kumimoji="1" lang="zh-CN" altLang="en-US" dirty="0"/>
              <a:t> </a:t>
            </a:r>
            <a:r>
              <a:rPr kumimoji="1" lang="en-US" altLang="zh-CN" dirty="0"/>
              <a:t>Report</a:t>
            </a:r>
          </a:p>
          <a:p>
            <a:pPr lvl="1"/>
            <a:r>
              <a:rPr kumimoji="1" lang="en-US" altLang="zh-CN" dirty="0"/>
              <a:t>Not</a:t>
            </a:r>
            <a:r>
              <a:rPr kumimoji="1" lang="zh-CN" altLang="en-US" dirty="0"/>
              <a:t> </a:t>
            </a:r>
            <a:r>
              <a:rPr kumimoji="1" lang="en-US" altLang="zh-CN" dirty="0"/>
              <a:t>security</a:t>
            </a:r>
            <a:r>
              <a:rPr kumimoji="1" lang="zh-CN" altLang="en-US" dirty="0"/>
              <a:t> </a:t>
            </a:r>
            <a:r>
              <a:rPr kumimoji="1" lang="en-US" altLang="zh-CN" dirty="0"/>
              <a:t>bug</a:t>
            </a:r>
            <a:r>
              <a:rPr kumimoji="1" lang="zh-CN" altLang="en-US" dirty="0"/>
              <a:t>：</a:t>
            </a:r>
            <a:r>
              <a:rPr kumimoji="1" lang="en-US" altLang="zh-CN" dirty="0"/>
              <a:t>kernel</a:t>
            </a:r>
            <a:r>
              <a:rPr kumimoji="1" lang="zh-CN" altLang="en-US" dirty="0"/>
              <a:t> </a:t>
            </a:r>
            <a:r>
              <a:rPr kumimoji="1" lang="en-US" altLang="zh-CN" dirty="0"/>
              <a:t>mailing</a:t>
            </a:r>
            <a:r>
              <a:rPr kumimoji="1" lang="zh-CN" altLang="en-US" dirty="0"/>
              <a:t> </a:t>
            </a:r>
            <a:r>
              <a:rPr kumimoji="1" lang="en-US" altLang="zh-CN" dirty="0"/>
              <a:t>list,</a:t>
            </a:r>
            <a:r>
              <a:rPr kumimoji="1" lang="zh-CN" altLang="en-US" dirty="0"/>
              <a:t> </a:t>
            </a:r>
            <a:r>
              <a:rPr kumimoji="1" lang="en-US" altLang="zh-CN" dirty="0" err="1"/>
              <a:t>bugzilla</a:t>
            </a:r>
            <a:endParaRPr kumimoji="1" lang="en-US" altLang="zh-CN" dirty="0"/>
          </a:p>
          <a:p>
            <a:pPr lvl="1"/>
            <a:r>
              <a:rPr kumimoji="1" lang="en-US" altLang="zh-CN" dirty="0"/>
              <a:t>Security</a:t>
            </a:r>
            <a:r>
              <a:rPr kumimoji="1" lang="zh-CN" altLang="en-US" dirty="0"/>
              <a:t> </a:t>
            </a:r>
            <a:r>
              <a:rPr kumimoji="1" lang="en-US" altLang="zh-CN" dirty="0"/>
              <a:t>bug</a:t>
            </a:r>
            <a:r>
              <a:rPr kumimoji="1" lang="zh-CN" altLang="en-US" dirty="0"/>
              <a:t>：</a:t>
            </a:r>
            <a:r>
              <a:rPr kumimoji="1" lang="en" altLang="zh-CN" dirty="0"/>
              <a:t>security@kernel.org</a:t>
            </a:r>
            <a:endParaRPr kumimoji="1" lang="en-US" altLang="zh-CN" dirty="0"/>
          </a:p>
          <a:p>
            <a:pPr lvl="1"/>
            <a:endParaRPr kumimoji="1" lang="en-US" altLang="zh-CN" dirty="0"/>
          </a:p>
          <a:p>
            <a:pPr lvl="1"/>
            <a:r>
              <a:rPr kumimoji="1" lang="en-US" altLang="zh-CN" dirty="0"/>
              <a:t>Require</a:t>
            </a:r>
            <a:r>
              <a:rPr kumimoji="1" lang="zh-CN" altLang="en-US" dirty="0"/>
              <a:t> </a:t>
            </a:r>
            <a:r>
              <a:rPr kumimoji="1" lang="en-US" altLang="zh-CN" dirty="0"/>
              <a:t>a</a:t>
            </a:r>
            <a:r>
              <a:rPr kumimoji="1" lang="zh-CN" altLang="en-US" dirty="0"/>
              <a:t> </a:t>
            </a:r>
            <a:r>
              <a:rPr kumimoji="1" lang="en-US" altLang="zh-CN" dirty="0"/>
              <a:t>CVE id</a:t>
            </a:r>
            <a:r>
              <a:rPr kumimoji="1" lang="zh-CN" altLang="en-US" dirty="0"/>
              <a:t> </a:t>
            </a:r>
            <a:r>
              <a:rPr kumimoji="1" lang="en-US" altLang="zh-CN" dirty="0"/>
              <a:t>(Common Vulnerability and Exposures</a:t>
            </a:r>
            <a:r>
              <a:rPr kumimoji="1" lang="zh-CN" altLang="en-US" dirty="0"/>
              <a:t> </a:t>
            </a:r>
            <a:r>
              <a:rPr kumimoji="1" lang="en-US" altLang="zh-CN" dirty="0"/>
              <a:t>List)</a:t>
            </a:r>
          </a:p>
          <a:p>
            <a:pPr lvl="2"/>
            <a:r>
              <a:rPr kumimoji="1" lang="en-US" altLang="zh-CN" dirty="0"/>
              <a:t>Not</a:t>
            </a:r>
            <a:r>
              <a:rPr kumimoji="1" lang="zh-CN" altLang="en-US" dirty="0"/>
              <a:t> </a:t>
            </a:r>
            <a:r>
              <a:rPr kumimoji="1" lang="en-US" altLang="zh-CN" dirty="0"/>
              <a:t>public</a:t>
            </a:r>
            <a:r>
              <a:rPr kumimoji="1" lang="zh-CN" altLang="en-US" dirty="0"/>
              <a:t> </a:t>
            </a:r>
            <a:r>
              <a:rPr kumimoji="1" lang="en-US" altLang="zh-CN" dirty="0"/>
              <a:t>yet</a:t>
            </a:r>
          </a:p>
          <a:p>
            <a:pPr lvl="2"/>
            <a:r>
              <a:rPr kumimoji="1" lang="en-US" altLang="zh-CN" dirty="0"/>
              <a:t>CVE</a:t>
            </a:r>
            <a:r>
              <a:rPr kumimoji="1" lang="zh-CN" altLang="en-US" dirty="0"/>
              <a:t> </a:t>
            </a:r>
            <a:r>
              <a:rPr kumimoji="1" lang="en-US" altLang="zh-CN" dirty="0"/>
              <a:t>status</a:t>
            </a:r>
            <a:r>
              <a:rPr kumimoji="1" lang="zh-CN" altLang="en-US" dirty="0"/>
              <a:t> </a:t>
            </a:r>
            <a:r>
              <a:rPr kumimoji="1" lang="en-US" altLang="zh-CN" dirty="0"/>
              <a:t>is</a:t>
            </a:r>
            <a:r>
              <a:rPr kumimoji="1" lang="zh-CN" altLang="en-US" dirty="0"/>
              <a:t> </a:t>
            </a:r>
            <a:r>
              <a:rPr lang="en" altLang="zh-CN" dirty="0"/>
              <a:t>RESERVED</a:t>
            </a:r>
            <a:endParaRPr kumimoji="1" lang="en-US" altLang="zh-CN" dirty="0"/>
          </a:p>
        </p:txBody>
      </p:sp>
      <p:sp>
        <p:nvSpPr>
          <p:cNvPr id="2" name="标题 1">
            <a:extLst>
              <a:ext uri="{FF2B5EF4-FFF2-40B4-BE49-F238E27FC236}">
                <a16:creationId xmlns:a16="http://schemas.microsoft.com/office/drawing/2014/main" id="{F3E8C29B-D6ED-0D4F-9F44-BB6ECBD065E9}"/>
              </a:ext>
            </a:extLst>
          </p:cNvPr>
          <p:cNvSpPr>
            <a:spLocks noGrp="1"/>
          </p:cNvSpPr>
          <p:nvPr>
            <p:ph type="title"/>
          </p:nvPr>
        </p:nvSpPr>
        <p:spPr/>
        <p:txBody>
          <a:bodyPr/>
          <a:lstStyle/>
          <a:p>
            <a:r>
              <a:rPr kumimoji="1" lang="en-US" altLang="zh-CN" dirty="0"/>
              <a:t>Fix</a:t>
            </a:r>
            <a:r>
              <a:rPr kumimoji="1" lang="zh-CN" altLang="en-US" dirty="0"/>
              <a:t> </a:t>
            </a:r>
            <a:r>
              <a:rPr kumimoji="1" lang="en-US" altLang="zh-CN" dirty="0"/>
              <a:t>the</a:t>
            </a:r>
            <a:r>
              <a:rPr kumimoji="1" lang="zh-CN" altLang="en-US" dirty="0"/>
              <a:t> </a:t>
            </a:r>
            <a:r>
              <a:rPr kumimoji="1" lang="en-US" altLang="zh-CN" dirty="0"/>
              <a:t>Bug</a:t>
            </a:r>
            <a:endParaRPr kumimoji="1" lang="zh-CN" altLang="en-US" dirty="0"/>
          </a:p>
        </p:txBody>
      </p:sp>
      <p:sp>
        <p:nvSpPr>
          <p:cNvPr id="4" name="灯片编号占位符 3">
            <a:extLst>
              <a:ext uri="{FF2B5EF4-FFF2-40B4-BE49-F238E27FC236}">
                <a16:creationId xmlns:a16="http://schemas.microsoft.com/office/drawing/2014/main" id="{BD91106F-9C20-634E-A49D-7FAB24FFCA07}"/>
              </a:ext>
            </a:extLst>
          </p:cNvPr>
          <p:cNvSpPr>
            <a:spLocks noGrp="1"/>
          </p:cNvSpPr>
          <p:nvPr>
            <p:ph type="sldNum" sz="quarter" idx="12"/>
          </p:nvPr>
        </p:nvSpPr>
        <p:spPr/>
        <p:txBody>
          <a:bodyPr/>
          <a:lstStyle/>
          <a:p>
            <a:fld id="{ADE361C3-C043-4A6E-BDCE-8DA1E7D90A3B}" type="slidenum">
              <a:rPr lang="zh-CN" altLang="en-US" smtClean="0"/>
              <a:t>57</a:t>
            </a:fld>
            <a:endParaRPr lang="zh-CN" altLang="en-US"/>
          </a:p>
        </p:txBody>
      </p:sp>
      <p:sp>
        <p:nvSpPr>
          <p:cNvPr id="6" name="矩形 5">
            <a:extLst>
              <a:ext uri="{FF2B5EF4-FFF2-40B4-BE49-F238E27FC236}">
                <a16:creationId xmlns:a16="http://schemas.microsoft.com/office/drawing/2014/main" id="{70816FB4-C3B8-3342-A66E-9AD08F565D39}"/>
              </a:ext>
            </a:extLst>
          </p:cNvPr>
          <p:cNvSpPr/>
          <p:nvPr/>
        </p:nvSpPr>
        <p:spPr>
          <a:xfrm>
            <a:off x="3203848"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 </a:t>
            </a:r>
            <a:r>
              <a:rPr kumimoji="1" lang="zh-CN" altLang="en-US" dirty="0"/>
              <a:t>发现</a:t>
            </a:r>
          </a:p>
        </p:txBody>
      </p:sp>
      <p:sp>
        <p:nvSpPr>
          <p:cNvPr id="7" name="矩形 6">
            <a:extLst>
              <a:ext uri="{FF2B5EF4-FFF2-40B4-BE49-F238E27FC236}">
                <a16:creationId xmlns:a16="http://schemas.microsoft.com/office/drawing/2014/main" id="{C837ED71-D01B-8B42-86AC-73804D715F7E}"/>
              </a:ext>
            </a:extLst>
          </p:cNvPr>
          <p:cNvSpPr/>
          <p:nvPr/>
        </p:nvSpPr>
        <p:spPr>
          <a:xfrm>
            <a:off x="4572000" y="499065"/>
            <a:ext cx="864096" cy="41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 </a:t>
            </a:r>
            <a:r>
              <a:rPr kumimoji="1" lang="zh-CN" altLang="en-US" dirty="0"/>
              <a:t>汇报</a:t>
            </a:r>
          </a:p>
        </p:txBody>
      </p:sp>
      <p:sp>
        <p:nvSpPr>
          <p:cNvPr id="8" name="矩形 7">
            <a:extLst>
              <a:ext uri="{FF2B5EF4-FFF2-40B4-BE49-F238E27FC236}">
                <a16:creationId xmlns:a16="http://schemas.microsoft.com/office/drawing/2014/main" id="{3BF5ED77-5141-0642-BC22-D5DAE0F3E0A6}"/>
              </a:ext>
            </a:extLst>
          </p:cNvPr>
          <p:cNvSpPr/>
          <p:nvPr/>
        </p:nvSpPr>
        <p:spPr>
          <a:xfrm>
            <a:off x="5940152"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 </a:t>
            </a:r>
            <a:r>
              <a:rPr kumimoji="1" lang="zh-CN" altLang="en-US" dirty="0"/>
              <a:t>处理</a:t>
            </a:r>
          </a:p>
        </p:txBody>
      </p:sp>
      <p:sp>
        <p:nvSpPr>
          <p:cNvPr id="9" name="矩形 8">
            <a:extLst>
              <a:ext uri="{FF2B5EF4-FFF2-40B4-BE49-F238E27FC236}">
                <a16:creationId xmlns:a16="http://schemas.microsoft.com/office/drawing/2014/main" id="{F08824BA-A000-CF4E-828D-C34DD165EE40}"/>
              </a:ext>
            </a:extLst>
          </p:cNvPr>
          <p:cNvSpPr/>
          <p:nvPr/>
        </p:nvSpPr>
        <p:spPr>
          <a:xfrm>
            <a:off x="7308304"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r>
              <a:rPr kumimoji="1" lang="zh-CN" altLang="en-US" dirty="0"/>
              <a:t> 公开</a:t>
            </a:r>
          </a:p>
        </p:txBody>
      </p:sp>
      <p:cxnSp>
        <p:nvCxnSpPr>
          <p:cNvPr id="13" name="直线箭头连接符 12">
            <a:extLst>
              <a:ext uri="{FF2B5EF4-FFF2-40B4-BE49-F238E27FC236}">
                <a16:creationId xmlns:a16="http://schemas.microsoft.com/office/drawing/2014/main" id="{F1F6C859-1E67-B344-8228-E8EA64BBDD95}"/>
              </a:ext>
            </a:extLst>
          </p:cNvPr>
          <p:cNvCxnSpPr>
            <a:cxnSpLocks/>
            <a:stCxn id="6" idx="3"/>
            <a:endCxn id="7" idx="1"/>
          </p:cNvCxnSpPr>
          <p:nvPr/>
        </p:nvCxnSpPr>
        <p:spPr>
          <a:xfrm>
            <a:off x="4067944"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57BC5988-AC1E-6A4A-A934-2D62459528C2}"/>
              </a:ext>
            </a:extLst>
          </p:cNvPr>
          <p:cNvCxnSpPr>
            <a:cxnSpLocks/>
            <a:stCxn id="8" idx="3"/>
            <a:endCxn id="9" idx="1"/>
          </p:cNvCxnSpPr>
          <p:nvPr/>
        </p:nvCxnSpPr>
        <p:spPr>
          <a:xfrm>
            <a:off x="6804248"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01DDFA0-A48C-A845-820A-3B47E8984B41}"/>
              </a:ext>
            </a:extLst>
          </p:cNvPr>
          <p:cNvCxnSpPr>
            <a:cxnSpLocks/>
            <a:stCxn id="7" idx="3"/>
            <a:endCxn id="8" idx="1"/>
          </p:cNvCxnSpPr>
          <p:nvPr/>
        </p:nvCxnSpPr>
        <p:spPr>
          <a:xfrm>
            <a:off x="5436096"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71588073-72AF-9447-AC7B-B6941B224341}"/>
              </a:ext>
            </a:extLst>
          </p:cNvPr>
          <p:cNvSpPr/>
          <p:nvPr/>
        </p:nvSpPr>
        <p:spPr>
          <a:xfrm>
            <a:off x="2807803" y="5155365"/>
            <a:ext cx="3528393" cy="4795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TCB:</a:t>
            </a:r>
            <a:r>
              <a:rPr kumimoji="1" lang="zh-CN" altLang="en-US" dirty="0">
                <a:solidFill>
                  <a:schemeClr val="tx1"/>
                </a:solidFill>
              </a:rPr>
              <a:t> </a:t>
            </a:r>
            <a:r>
              <a:rPr kumimoji="1" lang="en-US" altLang="zh-CN" dirty="0">
                <a:solidFill>
                  <a:schemeClr val="tx1"/>
                </a:solidFill>
              </a:rPr>
              <a:t>Mailing</a:t>
            </a:r>
            <a:r>
              <a:rPr kumimoji="1" lang="zh-CN" altLang="en-US" dirty="0">
                <a:solidFill>
                  <a:schemeClr val="tx1"/>
                </a:solidFill>
              </a:rPr>
              <a:t> </a:t>
            </a:r>
            <a:r>
              <a:rPr kumimoji="1" lang="en-US" altLang="zh-CN" dirty="0">
                <a:solidFill>
                  <a:schemeClr val="tx1"/>
                </a:solidFill>
              </a:rPr>
              <a:t>list</a:t>
            </a:r>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Yourself</a:t>
            </a:r>
            <a:endParaRPr kumimoji="1" lang="zh-CN" altLang="en-US" dirty="0">
              <a:solidFill>
                <a:schemeClr val="tx1"/>
              </a:solidFill>
            </a:endParaRPr>
          </a:p>
        </p:txBody>
      </p:sp>
      <p:sp>
        <p:nvSpPr>
          <p:cNvPr id="15" name="文本框 14">
            <a:extLst>
              <a:ext uri="{FF2B5EF4-FFF2-40B4-BE49-F238E27FC236}">
                <a16:creationId xmlns:a16="http://schemas.microsoft.com/office/drawing/2014/main" id="{FDBB164F-AE76-BE42-871F-40076602E870}"/>
              </a:ext>
            </a:extLst>
          </p:cNvPr>
          <p:cNvSpPr txBox="1"/>
          <p:nvPr/>
        </p:nvSpPr>
        <p:spPr>
          <a:xfrm>
            <a:off x="6275097" y="2165972"/>
            <a:ext cx="1332148" cy="369332"/>
          </a:xfrm>
          <a:prstGeom prst="rect">
            <a:avLst/>
          </a:prstGeom>
          <a:noFill/>
        </p:spPr>
        <p:txBody>
          <a:bodyPr wrap="square" rtlCol="0">
            <a:spAutoFit/>
          </a:bodyPr>
          <a:lstStyle/>
          <a:p>
            <a:pPr algn="r"/>
            <a:r>
              <a:rPr kumimoji="1" lang="en-US" altLang="zh-CN" i="1" dirty="0"/>
              <a:t>Non-public</a:t>
            </a:r>
            <a:endParaRPr kumimoji="1" lang="zh-CN" altLang="en-US" i="1" dirty="0"/>
          </a:p>
        </p:txBody>
      </p:sp>
      <p:sp>
        <p:nvSpPr>
          <p:cNvPr id="38" name="文本框 37">
            <a:extLst>
              <a:ext uri="{FF2B5EF4-FFF2-40B4-BE49-F238E27FC236}">
                <a16:creationId xmlns:a16="http://schemas.microsoft.com/office/drawing/2014/main" id="{B43E8080-5DFB-3347-82C7-798D032860C1}"/>
              </a:ext>
            </a:extLst>
          </p:cNvPr>
          <p:cNvSpPr txBox="1"/>
          <p:nvPr/>
        </p:nvSpPr>
        <p:spPr>
          <a:xfrm>
            <a:off x="6275097" y="1705372"/>
            <a:ext cx="1332148" cy="369332"/>
          </a:xfrm>
          <a:prstGeom prst="rect">
            <a:avLst/>
          </a:prstGeom>
          <a:noFill/>
        </p:spPr>
        <p:txBody>
          <a:bodyPr wrap="square" rtlCol="0">
            <a:spAutoFit/>
          </a:bodyPr>
          <a:lstStyle/>
          <a:p>
            <a:r>
              <a:rPr kumimoji="1" lang="en-US" altLang="zh-CN" i="1" dirty="0"/>
              <a:t>public</a:t>
            </a:r>
            <a:endParaRPr kumimoji="1" lang="zh-CN" altLang="en-US" i="1" dirty="0"/>
          </a:p>
        </p:txBody>
      </p:sp>
    </p:spTree>
    <p:extLst>
      <p:ext uri="{BB962C8B-B14F-4D97-AF65-F5344CB8AC3E}">
        <p14:creationId xmlns:p14="http://schemas.microsoft.com/office/powerpoint/2010/main" val="3188339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8C29B-D6ED-0D4F-9F44-BB6ECBD065E9}"/>
              </a:ext>
            </a:extLst>
          </p:cNvPr>
          <p:cNvSpPr>
            <a:spLocks noGrp="1"/>
          </p:cNvSpPr>
          <p:nvPr>
            <p:ph type="title"/>
          </p:nvPr>
        </p:nvSpPr>
        <p:spPr/>
        <p:txBody>
          <a:bodyPr/>
          <a:lstStyle/>
          <a:p>
            <a:r>
              <a:rPr kumimoji="1" lang="en-US" altLang="zh-CN" dirty="0"/>
              <a:t>Fix</a:t>
            </a:r>
            <a:r>
              <a:rPr kumimoji="1" lang="zh-CN" altLang="en-US" dirty="0"/>
              <a:t> </a:t>
            </a:r>
            <a:r>
              <a:rPr kumimoji="1" lang="en-US" altLang="zh-CN" dirty="0"/>
              <a:t>the</a:t>
            </a:r>
            <a:r>
              <a:rPr kumimoji="1" lang="zh-CN" altLang="en-US" dirty="0"/>
              <a:t> </a:t>
            </a:r>
            <a:r>
              <a:rPr kumimoji="1" lang="en-US" altLang="zh-CN" dirty="0"/>
              <a:t>Bug</a:t>
            </a:r>
            <a:endParaRPr kumimoji="1" lang="zh-CN" altLang="en-US" dirty="0"/>
          </a:p>
        </p:txBody>
      </p:sp>
      <p:sp>
        <p:nvSpPr>
          <p:cNvPr id="3" name="内容占位符 2">
            <a:extLst>
              <a:ext uri="{FF2B5EF4-FFF2-40B4-BE49-F238E27FC236}">
                <a16:creationId xmlns:a16="http://schemas.microsoft.com/office/drawing/2014/main" id="{ED705E6A-3B39-EC43-826F-D9640ADB0860}"/>
              </a:ext>
            </a:extLst>
          </p:cNvPr>
          <p:cNvSpPr>
            <a:spLocks noGrp="1"/>
          </p:cNvSpPr>
          <p:nvPr>
            <p:ph idx="1"/>
          </p:nvPr>
        </p:nvSpPr>
        <p:spPr/>
        <p:txBody>
          <a:bodyPr/>
          <a:lstStyle/>
          <a:p>
            <a:r>
              <a:rPr kumimoji="1" lang="en-US" altLang="zh-CN" dirty="0"/>
              <a:t>Phase-3:</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bug</a:t>
            </a:r>
          </a:p>
          <a:p>
            <a:pPr lvl="1"/>
            <a:r>
              <a:rPr kumimoji="1" lang="en-US" altLang="zh-CN" dirty="0"/>
              <a:t>Related</a:t>
            </a:r>
            <a:r>
              <a:rPr kumimoji="1" lang="zh-CN" altLang="en-US" dirty="0"/>
              <a:t> </a:t>
            </a:r>
            <a:r>
              <a:rPr kumimoji="1" lang="en-US" altLang="zh-CN" dirty="0"/>
              <a:t>developers</a:t>
            </a:r>
            <a:r>
              <a:rPr kumimoji="1" lang="zh-CN" altLang="en-US" dirty="0"/>
              <a:t> </a:t>
            </a:r>
            <a:r>
              <a:rPr kumimoji="1" lang="en-US" altLang="zh-CN" dirty="0"/>
              <a:t>and</a:t>
            </a:r>
            <a:r>
              <a:rPr kumimoji="1" lang="zh-CN" altLang="en-US" dirty="0"/>
              <a:t> </a:t>
            </a:r>
            <a:r>
              <a:rPr kumimoji="1" lang="en-US" altLang="zh-CN" dirty="0"/>
              <a:t>maintainers</a:t>
            </a:r>
            <a:r>
              <a:rPr kumimoji="1" lang="zh-CN" altLang="en-US" dirty="0"/>
              <a:t> </a:t>
            </a:r>
            <a:r>
              <a:rPr kumimoji="1" lang="en-US" altLang="zh-CN" dirty="0"/>
              <a:t>join</a:t>
            </a:r>
            <a:r>
              <a:rPr kumimoji="1" lang="zh-CN" altLang="en-US" dirty="0"/>
              <a:t> </a:t>
            </a:r>
            <a:r>
              <a:rPr kumimoji="1" lang="en-US" altLang="zh-CN" dirty="0"/>
              <a:t>the</a:t>
            </a:r>
            <a:r>
              <a:rPr kumimoji="1" lang="zh-CN" altLang="en-US" dirty="0"/>
              <a:t> </a:t>
            </a:r>
            <a:r>
              <a:rPr kumimoji="1" lang="en-US" altLang="zh-CN" dirty="0"/>
              <a:t>discussion</a:t>
            </a:r>
          </a:p>
        </p:txBody>
      </p:sp>
      <p:sp>
        <p:nvSpPr>
          <p:cNvPr id="4" name="灯片编号占位符 3">
            <a:extLst>
              <a:ext uri="{FF2B5EF4-FFF2-40B4-BE49-F238E27FC236}">
                <a16:creationId xmlns:a16="http://schemas.microsoft.com/office/drawing/2014/main" id="{BD91106F-9C20-634E-A49D-7FAB24FFCA07}"/>
              </a:ext>
            </a:extLst>
          </p:cNvPr>
          <p:cNvSpPr>
            <a:spLocks noGrp="1"/>
          </p:cNvSpPr>
          <p:nvPr>
            <p:ph type="sldNum" sz="quarter" idx="12"/>
          </p:nvPr>
        </p:nvSpPr>
        <p:spPr/>
        <p:txBody>
          <a:bodyPr/>
          <a:lstStyle/>
          <a:p>
            <a:fld id="{ADE361C3-C043-4A6E-BDCE-8DA1E7D90A3B}" type="slidenum">
              <a:rPr lang="zh-CN" altLang="en-US" smtClean="0"/>
              <a:t>58</a:t>
            </a:fld>
            <a:endParaRPr lang="zh-CN" altLang="en-US"/>
          </a:p>
        </p:txBody>
      </p:sp>
      <p:sp>
        <p:nvSpPr>
          <p:cNvPr id="6" name="矩形 5">
            <a:extLst>
              <a:ext uri="{FF2B5EF4-FFF2-40B4-BE49-F238E27FC236}">
                <a16:creationId xmlns:a16="http://schemas.microsoft.com/office/drawing/2014/main" id="{70816FB4-C3B8-3342-A66E-9AD08F565D39}"/>
              </a:ext>
            </a:extLst>
          </p:cNvPr>
          <p:cNvSpPr/>
          <p:nvPr/>
        </p:nvSpPr>
        <p:spPr>
          <a:xfrm>
            <a:off x="3203848"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 </a:t>
            </a:r>
            <a:r>
              <a:rPr kumimoji="1" lang="zh-CN" altLang="en-US" dirty="0"/>
              <a:t>发现</a:t>
            </a:r>
          </a:p>
        </p:txBody>
      </p:sp>
      <p:sp>
        <p:nvSpPr>
          <p:cNvPr id="7" name="矩形 6">
            <a:extLst>
              <a:ext uri="{FF2B5EF4-FFF2-40B4-BE49-F238E27FC236}">
                <a16:creationId xmlns:a16="http://schemas.microsoft.com/office/drawing/2014/main" id="{C837ED71-D01B-8B42-86AC-73804D715F7E}"/>
              </a:ext>
            </a:extLst>
          </p:cNvPr>
          <p:cNvSpPr/>
          <p:nvPr/>
        </p:nvSpPr>
        <p:spPr>
          <a:xfrm>
            <a:off x="4572000"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 </a:t>
            </a:r>
            <a:r>
              <a:rPr kumimoji="1" lang="zh-CN" altLang="en-US" dirty="0"/>
              <a:t>汇报</a:t>
            </a:r>
          </a:p>
        </p:txBody>
      </p:sp>
      <p:sp>
        <p:nvSpPr>
          <p:cNvPr id="8" name="矩形 7">
            <a:extLst>
              <a:ext uri="{FF2B5EF4-FFF2-40B4-BE49-F238E27FC236}">
                <a16:creationId xmlns:a16="http://schemas.microsoft.com/office/drawing/2014/main" id="{3BF5ED77-5141-0642-BC22-D5DAE0F3E0A6}"/>
              </a:ext>
            </a:extLst>
          </p:cNvPr>
          <p:cNvSpPr/>
          <p:nvPr/>
        </p:nvSpPr>
        <p:spPr>
          <a:xfrm>
            <a:off x="5940152" y="499065"/>
            <a:ext cx="864096" cy="41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 </a:t>
            </a:r>
            <a:r>
              <a:rPr kumimoji="1" lang="zh-CN" altLang="en-US" dirty="0"/>
              <a:t>处理</a:t>
            </a:r>
          </a:p>
        </p:txBody>
      </p:sp>
      <p:sp>
        <p:nvSpPr>
          <p:cNvPr id="9" name="矩形 8">
            <a:extLst>
              <a:ext uri="{FF2B5EF4-FFF2-40B4-BE49-F238E27FC236}">
                <a16:creationId xmlns:a16="http://schemas.microsoft.com/office/drawing/2014/main" id="{F08824BA-A000-CF4E-828D-C34DD165EE40}"/>
              </a:ext>
            </a:extLst>
          </p:cNvPr>
          <p:cNvSpPr/>
          <p:nvPr/>
        </p:nvSpPr>
        <p:spPr>
          <a:xfrm>
            <a:off x="7308304"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r>
              <a:rPr kumimoji="1" lang="zh-CN" altLang="en-US" dirty="0"/>
              <a:t> 公开</a:t>
            </a:r>
          </a:p>
        </p:txBody>
      </p:sp>
      <p:cxnSp>
        <p:nvCxnSpPr>
          <p:cNvPr id="13" name="直线箭头连接符 12">
            <a:extLst>
              <a:ext uri="{FF2B5EF4-FFF2-40B4-BE49-F238E27FC236}">
                <a16:creationId xmlns:a16="http://schemas.microsoft.com/office/drawing/2014/main" id="{F1F6C859-1E67-B344-8228-E8EA64BBDD95}"/>
              </a:ext>
            </a:extLst>
          </p:cNvPr>
          <p:cNvCxnSpPr>
            <a:cxnSpLocks/>
            <a:stCxn id="6" idx="3"/>
            <a:endCxn id="7" idx="1"/>
          </p:cNvCxnSpPr>
          <p:nvPr/>
        </p:nvCxnSpPr>
        <p:spPr>
          <a:xfrm>
            <a:off x="4067944"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57BC5988-AC1E-6A4A-A934-2D62459528C2}"/>
              </a:ext>
            </a:extLst>
          </p:cNvPr>
          <p:cNvCxnSpPr>
            <a:cxnSpLocks/>
            <a:stCxn id="8" idx="3"/>
            <a:endCxn id="9" idx="1"/>
          </p:cNvCxnSpPr>
          <p:nvPr/>
        </p:nvCxnSpPr>
        <p:spPr>
          <a:xfrm>
            <a:off x="6804248"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01DDFA0-A48C-A845-820A-3B47E8984B41}"/>
              </a:ext>
            </a:extLst>
          </p:cNvPr>
          <p:cNvCxnSpPr>
            <a:cxnSpLocks/>
            <a:stCxn id="7" idx="3"/>
            <a:endCxn id="8" idx="1"/>
          </p:cNvCxnSpPr>
          <p:nvPr/>
        </p:nvCxnSpPr>
        <p:spPr>
          <a:xfrm>
            <a:off x="5436096"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43EC927-3EEC-2741-8B23-4C636C01E4E4}"/>
              </a:ext>
            </a:extLst>
          </p:cNvPr>
          <p:cNvSpPr/>
          <p:nvPr/>
        </p:nvSpPr>
        <p:spPr>
          <a:xfrm>
            <a:off x="1653155" y="5161756"/>
            <a:ext cx="5837688" cy="4346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TCB:</a:t>
            </a:r>
            <a:r>
              <a:rPr kumimoji="1" lang="zh-CN" altLang="en-US" dirty="0">
                <a:solidFill>
                  <a:schemeClr val="tx1"/>
                </a:solidFill>
              </a:rPr>
              <a:t> </a:t>
            </a:r>
            <a:r>
              <a:rPr kumimoji="1" lang="en-US" altLang="zh-CN" dirty="0">
                <a:solidFill>
                  <a:schemeClr val="tx1"/>
                </a:solidFill>
              </a:rPr>
              <a:t>Related</a:t>
            </a:r>
            <a:r>
              <a:rPr kumimoji="1" lang="zh-CN" altLang="en-US" dirty="0">
                <a:solidFill>
                  <a:schemeClr val="tx1"/>
                </a:solidFill>
              </a:rPr>
              <a:t> </a:t>
            </a:r>
            <a:r>
              <a:rPr kumimoji="1" lang="en-US" altLang="zh-CN" dirty="0">
                <a:solidFill>
                  <a:schemeClr val="tx1"/>
                </a:solidFill>
              </a:rPr>
              <a:t>developers</a:t>
            </a:r>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Mailing</a:t>
            </a:r>
            <a:r>
              <a:rPr kumimoji="1" lang="zh-CN" altLang="en-US" dirty="0">
                <a:solidFill>
                  <a:schemeClr val="tx1"/>
                </a:solidFill>
              </a:rPr>
              <a:t> </a:t>
            </a:r>
            <a:r>
              <a:rPr kumimoji="1" lang="en-US" altLang="zh-CN" dirty="0">
                <a:solidFill>
                  <a:schemeClr val="tx1"/>
                </a:solidFill>
              </a:rPr>
              <a:t>list</a:t>
            </a:r>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Yourself</a:t>
            </a:r>
            <a:endParaRPr kumimoji="1" lang="zh-CN" altLang="en-US" dirty="0">
              <a:solidFill>
                <a:schemeClr val="tx1"/>
              </a:solidFill>
            </a:endParaRPr>
          </a:p>
        </p:txBody>
      </p:sp>
      <p:pic>
        <p:nvPicPr>
          <p:cNvPr id="10" name="图片 9">
            <a:extLst>
              <a:ext uri="{FF2B5EF4-FFF2-40B4-BE49-F238E27FC236}">
                <a16:creationId xmlns:a16="http://schemas.microsoft.com/office/drawing/2014/main" id="{5E1A2734-5A2A-854B-9BE6-24E78AAF62FA}"/>
              </a:ext>
            </a:extLst>
          </p:cNvPr>
          <p:cNvPicPr>
            <a:picLocks noChangeAspect="1"/>
          </p:cNvPicPr>
          <p:nvPr/>
        </p:nvPicPr>
        <p:blipFill>
          <a:blip r:embed="rId2"/>
          <a:stretch>
            <a:fillRect/>
          </a:stretch>
        </p:blipFill>
        <p:spPr>
          <a:xfrm>
            <a:off x="1043608" y="2479444"/>
            <a:ext cx="7452320" cy="1804859"/>
          </a:xfrm>
          <a:prstGeom prst="rect">
            <a:avLst/>
          </a:prstGeom>
          <a:ln w="28575">
            <a:solidFill>
              <a:schemeClr val="tx1"/>
            </a:solidFill>
          </a:ln>
        </p:spPr>
      </p:pic>
    </p:spTree>
    <p:extLst>
      <p:ext uri="{BB962C8B-B14F-4D97-AF65-F5344CB8AC3E}">
        <p14:creationId xmlns:p14="http://schemas.microsoft.com/office/powerpoint/2010/main" val="2869490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8C29B-D6ED-0D4F-9F44-BB6ECBD065E9}"/>
              </a:ext>
            </a:extLst>
          </p:cNvPr>
          <p:cNvSpPr>
            <a:spLocks noGrp="1"/>
          </p:cNvSpPr>
          <p:nvPr>
            <p:ph type="title"/>
          </p:nvPr>
        </p:nvSpPr>
        <p:spPr/>
        <p:txBody>
          <a:bodyPr/>
          <a:lstStyle/>
          <a:p>
            <a:r>
              <a:rPr kumimoji="1" lang="en-US" altLang="zh-CN" dirty="0"/>
              <a:t>Fix</a:t>
            </a:r>
            <a:r>
              <a:rPr kumimoji="1" lang="zh-CN" altLang="en-US" dirty="0"/>
              <a:t> </a:t>
            </a:r>
            <a:r>
              <a:rPr kumimoji="1" lang="en-US" altLang="zh-CN" dirty="0"/>
              <a:t>the</a:t>
            </a:r>
            <a:r>
              <a:rPr kumimoji="1" lang="zh-CN" altLang="en-US" dirty="0"/>
              <a:t> </a:t>
            </a:r>
            <a:r>
              <a:rPr kumimoji="1" lang="en-US" altLang="zh-CN" dirty="0"/>
              <a:t>Bug</a:t>
            </a:r>
            <a:endParaRPr kumimoji="1" lang="zh-CN" altLang="en-US" dirty="0"/>
          </a:p>
        </p:txBody>
      </p:sp>
      <p:sp>
        <p:nvSpPr>
          <p:cNvPr id="3" name="内容占位符 2">
            <a:extLst>
              <a:ext uri="{FF2B5EF4-FFF2-40B4-BE49-F238E27FC236}">
                <a16:creationId xmlns:a16="http://schemas.microsoft.com/office/drawing/2014/main" id="{ED705E6A-3B39-EC43-826F-D9640ADB0860}"/>
              </a:ext>
            </a:extLst>
          </p:cNvPr>
          <p:cNvSpPr>
            <a:spLocks noGrp="1"/>
          </p:cNvSpPr>
          <p:nvPr>
            <p:ph idx="1"/>
          </p:nvPr>
        </p:nvSpPr>
        <p:spPr/>
        <p:txBody>
          <a:bodyPr/>
          <a:lstStyle/>
          <a:p>
            <a:r>
              <a:rPr kumimoji="1" lang="en-US" altLang="zh-CN" dirty="0"/>
              <a:t>Phase-3:</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bug</a:t>
            </a:r>
          </a:p>
          <a:p>
            <a:pPr lvl="1"/>
            <a:r>
              <a:rPr kumimoji="1" lang="en-US" altLang="zh-CN" dirty="0"/>
              <a:t>Patch</a:t>
            </a:r>
            <a:r>
              <a:rPr kumimoji="1" lang="zh-CN" altLang="en-US" dirty="0"/>
              <a:t> </a:t>
            </a:r>
            <a:r>
              <a:rPr kumimoji="1" lang="en-US" altLang="zh-CN" dirty="0"/>
              <a:t>proposing</a:t>
            </a:r>
            <a:r>
              <a:rPr kumimoji="1" lang="zh-CN" altLang="en-US" dirty="0"/>
              <a:t> </a:t>
            </a:r>
            <a:r>
              <a:rPr kumimoji="1" lang="en-US" altLang="zh-CN" dirty="0"/>
              <a:t>and</a:t>
            </a:r>
            <a:r>
              <a:rPr kumimoji="1" lang="zh-CN" altLang="en-US" dirty="0"/>
              <a:t> </a:t>
            </a:r>
            <a:r>
              <a:rPr kumimoji="1" lang="en-US" altLang="zh-CN" dirty="0"/>
              <a:t>discussion</a:t>
            </a:r>
          </a:p>
        </p:txBody>
      </p:sp>
      <p:sp>
        <p:nvSpPr>
          <p:cNvPr id="4" name="灯片编号占位符 3">
            <a:extLst>
              <a:ext uri="{FF2B5EF4-FFF2-40B4-BE49-F238E27FC236}">
                <a16:creationId xmlns:a16="http://schemas.microsoft.com/office/drawing/2014/main" id="{BD91106F-9C20-634E-A49D-7FAB24FFCA07}"/>
              </a:ext>
            </a:extLst>
          </p:cNvPr>
          <p:cNvSpPr>
            <a:spLocks noGrp="1"/>
          </p:cNvSpPr>
          <p:nvPr>
            <p:ph type="sldNum" sz="quarter" idx="12"/>
          </p:nvPr>
        </p:nvSpPr>
        <p:spPr/>
        <p:txBody>
          <a:bodyPr/>
          <a:lstStyle/>
          <a:p>
            <a:fld id="{ADE361C3-C043-4A6E-BDCE-8DA1E7D90A3B}" type="slidenum">
              <a:rPr lang="zh-CN" altLang="en-US" smtClean="0"/>
              <a:t>59</a:t>
            </a:fld>
            <a:endParaRPr lang="zh-CN" altLang="en-US"/>
          </a:p>
        </p:txBody>
      </p:sp>
      <p:sp>
        <p:nvSpPr>
          <p:cNvPr id="6" name="矩形 5">
            <a:extLst>
              <a:ext uri="{FF2B5EF4-FFF2-40B4-BE49-F238E27FC236}">
                <a16:creationId xmlns:a16="http://schemas.microsoft.com/office/drawing/2014/main" id="{70816FB4-C3B8-3342-A66E-9AD08F565D39}"/>
              </a:ext>
            </a:extLst>
          </p:cNvPr>
          <p:cNvSpPr/>
          <p:nvPr/>
        </p:nvSpPr>
        <p:spPr>
          <a:xfrm>
            <a:off x="3203848"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 </a:t>
            </a:r>
            <a:r>
              <a:rPr kumimoji="1" lang="zh-CN" altLang="en-US" dirty="0"/>
              <a:t>发现</a:t>
            </a:r>
          </a:p>
        </p:txBody>
      </p:sp>
      <p:sp>
        <p:nvSpPr>
          <p:cNvPr id="7" name="矩形 6">
            <a:extLst>
              <a:ext uri="{FF2B5EF4-FFF2-40B4-BE49-F238E27FC236}">
                <a16:creationId xmlns:a16="http://schemas.microsoft.com/office/drawing/2014/main" id="{C837ED71-D01B-8B42-86AC-73804D715F7E}"/>
              </a:ext>
            </a:extLst>
          </p:cNvPr>
          <p:cNvSpPr/>
          <p:nvPr/>
        </p:nvSpPr>
        <p:spPr>
          <a:xfrm>
            <a:off x="4572000"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 </a:t>
            </a:r>
            <a:r>
              <a:rPr kumimoji="1" lang="zh-CN" altLang="en-US" dirty="0"/>
              <a:t>汇报</a:t>
            </a:r>
          </a:p>
        </p:txBody>
      </p:sp>
      <p:sp>
        <p:nvSpPr>
          <p:cNvPr id="8" name="矩形 7">
            <a:extLst>
              <a:ext uri="{FF2B5EF4-FFF2-40B4-BE49-F238E27FC236}">
                <a16:creationId xmlns:a16="http://schemas.microsoft.com/office/drawing/2014/main" id="{3BF5ED77-5141-0642-BC22-D5DAE0F3E0A6}"/>
              </a:ext>
            </a:extLst>
          </p:cNvPr>
          <p:cNvSpPr/>
          <p:nvPr/>
        </p:nvSpPr>
        <p:spPr>
          <a:xfrm>
            <a:off x="5940152" y="499065"/>
            <a:ext cx="864096" cy="41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 </a:t>
            </a:r>
            <a:r>
              <a:rPr kumimoji="1" lang="zh-CN" altLang="en-US" dirty="0"/>
              <a:t>处理</a:t>
            </a:r>
          </a:p>
        </p:txBody>
      </p:sp>
      <p:sp>
        <p:nvSpPr>
          <p:cNvPr id="9" name="矩形 8">
            <a:extLst>
              <a:ext uri="{FF2B5EF4-FFF2-40B4-BE49-F238E27FC236}">
                <a16:creationId xmlns:a16="http://schemas.microsoft.com/office/drawing/2014/main" id="{F08824BA-A000-CF4E-828D-C34DD165EE40}"/>
              </a:ext>
            </a:extLst>
          </p:cNvPr>
          <p:cNvSpPr/>
          <p:nvPr/>
        </p:nvSpPr>
        <p:spPr>
          <a:xfrm>
            <a:off x="7308304"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r>
              <a:rPr kumimoji="1" lang="zh-CN" altLang="en-US" dirty="0"/>
              <a:t> 公开</a:t>
            </a:r>
          </a:p>
        </p:txBody>
      </p:sp>
      <p:cxnSp>
        <p:nvCxnSpPr>
          <p:cNvPr id="13" name="直线箭头连接符 12">
            <a:extLst>
              <a:ext uri="{FF2B5EF4-FFF2-40B4-BE49-F238E27FC236}">
                <a16:creationId xmlns:a16="http://schemas.microsoft.com/office/drawing/2014/main" id="{F1F6C859-1E67-B344-8228-E8EA64BBDD95}"/>
              </a:ext>
            </a:extLst>
          </p:cNvPr>
          <p:cNvCxnSpPr>
            <a:cxnSpLocks/>
            <a:stCxn id="6" idx="3"/>
            <a:endCxn id="7" idx="1"/>
          </p:cNvCxnSpPr>
          <p:nvPr/>
        </p:nvCxnSpPr>
        <p:spPr>
          <a:xfrm>
            <a:off x="4067944"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57BC5988-AC1E-6A4A-A934-2D62459528C2}"/>
              </a:ext>
            </a:extLst>
          </p:cNvPr>
          <p:cNvCxnSpPr>
            <a:cxnSpLocks/>
            <a:stCxn id="8" idx="3"/>
            <a:endCxn id="9" idx="1"/>
          </p:cNvCxnSpPr>
          <p:nvPr/>
        </p:nvCxnSpPr>
        <p:spPr>
          <a:xfrm>
            <a:off x="6804248"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01DDFA0-A48C-A845-820A-3B47E8984B41}"/>
              </a:ext>
            </a:extLst>
          </p:cNvPr>
          <p:cNvCxnSpPr>
            <a:cxnSpLocks/>
            <a:stCxn id="7" idx="3"/>
            <a:endCxn id="8" idx="1"/>
          </p:cNvCxnSpPr>
          <p:nvPr/>
        </p:nvCxnSpPr>
        <p:spPr>
          <a:xfrm>
            <a:off x="5436096"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AEB3CEB-4331-674C-B7E8-9AA89E40A161}"/>
              </a:ext>
            </a:extLst>
          </p:cNvPr>
          <p:cNvPicPr>
            <a:picLocks noChangeAspect="1"/>
          </p:cNvPicPr>
          <p:nvPr/>
        </p:nvPicPr>
        <p:blipFill>
          <a:blip r:embed="rId2"/>
          <a:stretch>
            <a:fillRect/>
          </a:stretch>
        </p:blipFill>
        <p:spPr>
          <a:xfrm>
            <a:off x="2121424" y="2454338"/>
            <a:ext cx="4901151" cy="3027894"/>
          </a:xfrm>
          <a:prstGeom prst="rect">
            <a:avLst/>
          </a:prstGeom>
        </p:spPr>
      </p:pic>
    </p:spTree>
    <p:extLst>
      <p:ext uri="{BB962C8B-B14F-4D97-AF65-F5344CB8AC3E}">
        <p14:creationId xmlns:p14="http://schemas.microsoft.com/office/powerpoint/2010/main" val="1922890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63688" y="1057300"/>
            <a:ext cx="0" cy="381642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755576" y="1345332"/>
            <a:ext cx="2820003"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19" name="矩形 18"/>
          <p:cNvSpPr/>
          <p:nvPr/>
        </p:nvSpPr>
        <p:spPr>
          <a:xfrm>
            <a:off x="6228184" y="2857500"/>
            <a:ext cx="3147015"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mr-IN" altLang="zh-CN" b="1" dirty="0">
                <a:latin typeface="Consolas" charset="0"/>
              </a:rPr>
              <a:t>, </a:t>
            </a:r>
            <a:r>
              <a:rPr lang="mr-IN" altLang="zh-CN" b="1" dirty="0" err="1">
                <a:solidFill>
                  <a:srgbClr val="0093FF"/>
                </a:solidFill>
                <a:latin typeface="Consolas" charset="0"/>
              </a:rPr>
              <a:t>c</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err="1">
                <a:solidFill>
                  <a:srgbClr val="00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en-US" altLang="zh-CN" b="1" dirty="0">
                <a:latin typeface="Consolas" charset="0"/>
              </a:rPr>
              <a:t> |</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 </a:t>
            </a:r>
            <a:r>
              <a:rPr lang="mr-IN" altLang="zh-CN" b="1" dirty="0" err="1">
                <a:solidFill>
                  <a:srgbClr val="9335FF"/>
                </a:solidFill>
                <a:latin typeface="Consolas" charset="0"/>
              </a:rPr>
              <a:t>h</a:t>
            </a:r>
            <a:r>
              <a:rPr lang="mr-IN" altLang="zh-CN" b="1" dirty="0">
                <a:solidFill>
                  <a:srgbClr val="9335FF"/>
                </a:solidFill>
                <a:latin typeface="Consolas" charset="0"/>
              </a:rPr>
              <a:t> </a:t>
            </a:r>
            <a:r>
              <a:rPr lang="en-US" altLang="zh-CN" b="1" dirty="0">
                <a:latin typeface="Consolas" charset="0"/>
              </a:rPr>
              <a:t>?</a:t>
            </a:r>
            <a:r>
              <a:rPr lang="mr-IN" altLang="zh-CN" b="1" dirty="0">
                <a:latin typeface="Consolas" charset="0"/>
              </a:rPr>
              <a:t> </a:t>
            </a:r>
            <a:endParaRPr lang="mr-IN" altLang="zh-CN" dirty="0">
              <a:effectLst/>
            </a:endParaRPr>
          </a:p>
        </p:txBody>
      </p:sp>
      <p:sp>
        <p:nvSpPr>
          <p:cNvPr id="13" name="文本框 12">
            <a:extLst>
              <a:ext uri="{FF2B5EF4-FFF2-40B4-BE49-F238E27FC236}">
                <a16:creationId xmlns:a16="http://schemas.microsoft.com/office/drawing/2014/main" id="{F4FE1374-D669-D745-8DF8-B25C601D9753}"/>
              </a:ext>
            </a:extLst>
          </p:cNvPr>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14" name="文本框 13">
            <a:extLst>
              <a:ext uri="{FF2B5EF4-FFF2-40B4-BE49-F238E27FC236}">
                <a16:creationId xmlns:a16="http://schemas.microsoft.com/office/drawing/2014/main" id="{C67676A2-9FF0-C141-B57C-819F7ECA3218}"/>
              </a:ext>
            </a:extLst>
          </p:cNvPr>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Tree>
    <p:extLst>
      <p:ext uri="{BB962C8B-B14F-4D97-AF65-F5344CB8AC3E}">
        <p14:creationId xmlns:p14="http://schemas.microsoft.com/office/powerpoint/2010/main" val="22432373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8C29B-D6ED-0D4F-9F44-BB6ECBD065E9}"/>
              </a:ext>
            </a:extLst>
          </p:cNvPr>
          <p:cNvSpPr>
            <a:spLocks noGrp="1"/>
          </p:cNvSpPr>
          <p:nvPr>
            <p:ph type="title"/>
          </p:nvPr>
        </p:nvSpPr>
        <p:spPr/>
        <p:txBody>
          <a:bodyPr/>
          <a:lstStyle/>
          <a:p>
            <a:r>
              <a:rPr kumimoji="1" lang="en-US" altLang="zh-CN" dirty="0"/>
              <a:t>Fix</a:t>
            </a:r>
            <a:r>
              <a:rPr kumimoji="1" lang="zh-CN" altLang="en-US" dirty="0"/>
              <a:t> </a:t>
            </a:r>
            <a:r>
              <a:rPr kumimoji="1" lang="en-US" altLang="zh-CN" dirty="0"/>
              <a:t>the</a:t>
            </a:r>
            <a:r>
              <a:rPr kumimoji="1" lang="zh-CN" altLang="en-US" dirty="0"/>
              <a:t> </a:t>
            </a:r>
            <a:r>
              <a:rPr kumimoji="1" lang="en-US" altLang="zh-CN" dirty="0"/>
              <a:t>Bug</a:t>
            </a:r>
            <a:endParaRPr kumimoji="1" lang="zh-CN" altLang="en-US" dirty="0"/>
          </a:p>
        </p:txBody>
      </p:sp>
      <p:sp>
        <p:nvSpPr>
          <p:cNvPr id="3" name="内容占位符 2">
            <a:extLst>
              <a:ext uri="{FF2B5EF4-FFF2-40B4-BE49-F238E27FC236}">
                <a16:creationId xmlns:a16="http://schemas.microsoft.com/office/drawing/2014/main" id="{ED705E6A-3B39-EC43-826F-D9640ADB0860}"/>
              </a:ext>
            </a:extLst>
          </p:cNvPr>
          <p:cNvSpPr>
            <a:spLocks noGrp="1"/>
          </p:cNvSpPr>
          <p:nvPr>
            <p:ph idx="1"/>
          </p:nvPr>
        </p:nvSpPr>
        <p:spPr/>
        <p:txBody>
          <a:bodyPr/>
          <a:lstStyle/>
          <a:p>
            <a:r>
              <a:rPr kumimoji="1" lang="en-US" altLang="zh-CN" dirty="0"/>
              <a:t>Phase-3:</a:t>
            </a:r>
            <a:r>
              <a:rPr kumimoji="1" lang="zh-CN" altLang="en-US" dirty="0"/>
              <a:t> </a:t>
            </a:r>
            <a:r>
              <a:rPr kumimoji="1" lang="en-US" altLang="zh-CN" dirty="0"/>
              <a:t>handle</a:t>
            </a:r>
            <a:r>
              <a:rPr kumimoji="1" lang="zh-CN" altLang="en-US" dirty="0"/>
              <a:t> </a:t>
            </a:r>
            <a:r>
              <a:rPr kumimoji="1" lang="en-US" altLang="zh-CN" dirty="0"/>
              <a:t>the</a:t>
            </a:r>
            <a:r>
              <a:rPr kumimoji="1" lang="zh-CN" altLang="en-US" dirty="0"/>
              <a:t> </a:t>
            </a:r>
            <a:r>
              <a:rPr kumimoji="1" lang="en-US" altLang="zh-CN" dirty="0"/>
              <a:t>bug</a:t>
            </a:r>
          </a:p>
          <a:p>
            <a:pPr lvl="1"/>
            <a:r>
              <a:rPr kumimoji="1" lang="en-US" altLang="zh-CN" dirty="0"/>
              <a:t>Test</a:t>
            </a:r>
            <a:r>
              <a:rPr kumimoji="1" lang="zh-CN" altLang="en-US" dirty="0"/>
              <a:t> </a:t>
            </a:r>
            <a:r>
              <a:rPr kumimoji="1" lang="en-US" altLang="zh-CN" dirty="0"/>
              <a:t>and</a:t>
            </a:r>
            <a:r>
              <a:rPr kumimoji="1" lang="zh-CN" altLang="en-US" dirty="0"/>
              <a:t> </a:t>
            </a:r>
            <a:r>
              <a:rPr kumimoji="1" lang="en-US" altLang="zh-CN" dirty="0"/>
              <a:t>patch review</a:t>
            </a:r>
          </a:p>
        </p:txBody>
      </p:sp>
      <p:sp>
        <p:nvSpPr>
          <p:cNvPr id="4" name="灯片编号占位符 3">
            <a:extLst>
              <a:ext uri="{FF2B5EF4-FFF2-40B4-BE49-F238E27FC236}">
                <a16:creationId xmlns:a16="http://schemas.microsoft.com/office/drawing/2014/main" id="{BD91106F-9C20-634E-A49D-7FAB24FFCA07}"/>
              </a:ext>
            </a:extLst>
          </p:cNvPr>
          <p:cNvSpPr>
            <a:spLocks noGrp="1"/>
          </p:cNvSpPr>
          <p:nvPr>
            <p:ph type="sldNum" sz="quarter" idx="12"/>
          </p:nvPr>
        </p:nvSpPr>
        <p:spPr/>
        <p:txBody>
          <a:bodyPr/>
          <a:lstStyle/>
          <a:p>
            <a:fld id="{ADE361C3-C043-4A6E-BDCE-8DA1E7D90A3B}" type="slidenum">
              <a:rPr lang="zh-CN" altLang="en-US" smtClean="0"/>
              <a:t>60</a:t>
            </a:fld>
            <a:endParaRPr lang="zh-CN" altLang="en-US"/>
          </a:p>
        </p:txBody>
      </p:sp>
      <p:sp>
        <p:nvSpPr>
          <p:cNvPr id="6" name="矩形 5">
            <a:extLst>
              <a:ext uri="{FF2B5EF4-FFF2-40B4-BE49-F238E27FC236}">
                <a16:creationId xmlns:a16="http://schemas.microsoft.com/office/drawing/2014/main" id="{70816FB4-C3B8-3342-A66E-9AD08F565D39}"/>
              </a:ext>
            </a:extLst>
          </p:cNvPr>
          <p:cNvSpPr/>
          <p:nvPr/>
        </p:nvSpPr>
        <p:spPr>
          <a:xfrm>
            <a:off x="3203848"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 </a:t>
            </a:r>
            <a:r>
              <a:rPr kumimoji="1" lang="zh-CN" altLang="en-US" dirty="0"/>
              <a:t>发现</a:t>
            </a:r>
          </a:p>
        </p:txBody>
      </p:sp>
      <p:sp>
        <p:nvSpPr>
          <p:cNvPr id="7" name="矩形 6">
            <a:extLst>
              <a:ext uri="{FF2B5EF4-FFF2-40B4-BE49-F238E27FC236}">
                <a16:creationId xmlns:a16="http://schemas.microsoft.com/office/drawing/2014/main" id="{C837ED71-D01B-8B42-86AC-73804D715F7E}"/>
              </a:ext>
            </a:extLst>
          </p:cNvPr>
          <p:cNvSpPr/>
          <p:nvPr/>
        </p:nvSpPr>
        <p:spPr>
          <a:xfrm>
            <a:off x="4572000"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 </a:t>
            </a:r>
            <a:r>
              <a:rPr kumimoji="1" lang="zh-CN" altLang="en-US" dirty="0"/>
              <a:t>汇报</a:t>
            </a:r>
          </a:p>
        </p:txBody>
      </p:sp>
      <p:sp>
        <p:nvSpPr>
          <p:cNvPr id="8" name="矩形 7">
            <a:extLst>
              <a:ext uri="{FF2B5EF4-FFF2-40B4-BE49-F238E27FC236}">
                <a16:creationId xmlns:a16="http://schemas.microsoft.com/office/drawing/2014/main" id="{3BF5ED77-5141-0642-BC22-D5DAE0F3E0A6}"/>
              </a:ext>
            </a:extLst>
          </p:cNvPr>
          <p:cNvSpPr/>
          <p:nvPr/>
        </p:nvSpPr>
        <p:spPr>
          <a:xfrm>
            <a:off x="5940152" y="499065"/>
            <a:ext cx="864096" cy="41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 </a:t>
            </a:r>
            <a:r>
              <a:rPr kumimoji="1" lang="zh-CN" altLang="en-US" dirty="0"/>
              <a:t>处理</a:t>
            </a:r>
          </a:p>
        </p:txBody>
      </p:sp>
      <p:sp>
        <p:nvSpPr>
          <p:cNvPr id="9" name="矩形 8">
            <a:extLst>
              <a:ext uri="{FF2B5EF4-FFF2-40B4-BE49-F238E27FC236}">
                <a16:creationId xmlns:a16="http://schemas.microsoft.com/office/drawing/2014/main" id="{F08824BA-A000-CF4E-828D-C34DD165EE40}"/>
              </a:ext>
            </a:extLst>
          </p:cNvPr>
          <p:cNvSpPr/>
          <p:nvPr/>
        </p:nvSpPr>
        <p:spPr>
          <a:xfrm>
            <a:off x="7308304"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r>
              <a:rPr kumimoji="1" lang="zh-CN" altLang="en-US" dirty="0"/>
              <a:t> 公开</a:t>
            </a:r>
          </a:p>
        </p:txBody>
      </p:sp>
      <p:cxnSp>
        <p:nvCxnSpPr>
          <p:cNvPr id="13" name="直线箭头连接符 12">
            <a:extLst>
              <a:ext uri="{FF2B5EF4-FFF2-40B4-BE49-F238E27FC236}">
                <a16:creationId xmlns:a16="http://schemas.microsoft.com/office/drawing/2014/main" id="{F1F6C859-1E67-B344-8228-E8EA64BBDD95}"/>
              </a:ext>
            </a:extLst>
          </p:cNvPr>
          <p:cNvCxnSpPr>
            <a:cxnSpLocks/>
            <a:stCxn id="6" idx="3"/>
            <a:endCxn id="7" idx="1"/>
          </p:cNvCxnSpPr>
          <p:nvPr/>
        </p:nvCxnSpPr>
        <p:spPr>
          <a:xfrm>
            <a:off x="4067944"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57BC5988-AC1E-6A4A-A934-2D62459528C2}"/>
              </a:ext>
            </a:extLst>
          </p:cNvPr>
          <p:cNvCxnSpPr>
            <a:cxnSpLocks/>
            <a:stCxn id="8" idx="3"/>
            <a:endCxn id="9" idx="1"/>
          </p:cNvCxnSpPr>
          <p:nvPr/>
        </p:nvCxnSpPr>
        <p:spPr>
          <a:xfrm>
            <a:off x="6804248"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01DDFA0-A48C-A845-820A-3B47E8984B41}"/>
              </a:ext>
            </a:extLst>
          </p:cNvPr>
          <p:cNvCxnSpPr>
            <a:cxnSpLocks/>
            <a:stCxn id="7" idx="3"/>
            <a:endCxn id="8" idx="1"/>
          </p:cNvCxnSpPr>
          <p:nvPr/>
        </p:nvCxnSpPr>
        <p:spPr>
          <a:xfrm>
            <a:off x="5436096" y="70617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3C1CE21D-CCD1-804C-8F1A-0C00B122E8F7}"/>
              </a:ext>
            </a:extLst>
          </p:cNvPr>
          <p:cNvPicPr>
            <a:picLocks noChangeAspect="1"/>
          </p:cNvPicPr>
          <p:nvPr/>
        </p:nvPicPr>
        <p:blipFill>
          <a:blip r:embed="rId2"/>
          <a:stretch>
            <a:fillRect/>
          </a:stretch>
        </p:blipFill>
        <p:spPr>
          <a:xfrm>
            <a:off x="107504" y="2425452"/>
            <a:ext cx="5500325" cy="2133234"/>
          </a:xfrm>
          <a:prstGeom prst="rect">
            <a:avLst/>
          </a:prstGeom>
        </p:spPr>
      </p:pic>
      <p:pic>
        <p:nvPicPr>
          <p:cNvPr id="10" name="图片 9">
            <a:extLst>
              <a:ext uri="{FF2B5EF4-FFF2-40B4-BE49-F238E27FC236}">
                <a16:creationId xmlns:a16="http://schemas.microsoft.com/office/drawing/2014/main" id="{5250C03F-DEE5-F14D-8D65-4DA39F7C0F45}"/>
              </a:ext>
            </a:extLst>
          </p:cNvPr>
          <p:cNvPicPr>
            <a:picLocks noChangeAspect="1"/>
          </p:cNvPicPr>
          <p:nvPr/>
        </p:nvPicPr>
        <p:blipFill>
          <a:blip r:embed="rId3"/>
          <a:stretch>
            <a:fillRect/>
          </a:stretch>
        </p:blipFill>
        <p:spPr>
          <a:xfrm>
            <a:off x="3007060" y="3213711"/>
            <a:ext cx="7092280" cy="2154280"/>
          </a:xfrm>
          <a:prstGeom prst="rect">
            <a:avLst/>
          </a:prstGeom>
        </p:spPr>
      </p:pic>
    </p:spTree>
    <p:extLst>
      <p:ext uri="{BB962C8B-B14F-4D97-AF65-F5344CB8AC3E}">
        <p14:creationId xmlns:p14="http://schemas.microsoft.com/office/powerpoint/2010/main" val="14456256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8C29B-D6ED-0D4F-9F44-BB6ECBD065E9}"/>
              </a:ext>
            </a:extLst>
          </p:cNvPr>
          <p:cNvSpPr>
            <a:spLocks noGrp="1"/>
          </p:cNvSpPr>
          <p:nvPr>
            <p:ph type="title"/>
          </p:nvPr>
        </p:nvSpPr>
        <p:spPr/>
        <p:txBody>
          <a:bodyPr/>
          <a:lstStyle/>
          <a:p>
            <a:r>
              <a:rPr kumimoji="1" lang="en-US" altLang="zh-CN" dirty="0"/>
              <a:t>Fix</a:t>
            </a:r>
            <a:r>
              <a:rPr kumimoji="1" lang="zh-CN" altLang="en-US" dirty="0"/>
              <a:t> </a:t>
            </a:r>
            <a:r>
              <a:rPr kumimoji="1" lang="en-US" altLang="zh-CN" dirty="0"/>
              <a:t>the</a:t>
            </a:r>
            <a:r>
              <a:rPr kumimoji="1" lang="zh-CN" altLang="en-US" dirty="0"/>
              <a:t> </a:t>
            </a:r>
            <a:r>
              <a:rPr kumimoji="1" lang="en-US" altLang="zh-CN" dirty="0"/>
              <a:t>Bug</a:t>
            </a:r>
            <a:endParaRPr kumimoji="1" lang="zh-CN" altLang="en-US" dirty="0"/>
          </a:p>
        </p:txBody>
      </p:sp>
      <p:sp>
        <p:nvSpPr>
          <p:cNvPr id="3" name="内容占位符 2">
            <a:extLst>
              <a:ext uri="{FF2B5EF4-FFF2-40B4-BE49-F238E27FC236}">
                <a16:creationId xmlns:a16="http://schemas.microsoft.com/office/drawing/2014/main" id="{ED705E6A-3B39-EC43-826F-D9640ADB0860}"/>
              </a:ext>
            </a:extLst>
          </p:cNvPr>
          <p:cNvSpPr>
            <a:spLocks noGrp="1"/>
          </p:cNvSpPr>
          <p:nvPr>
            <p:ph idx="1"/>
          </p:nvPr>
        </p:nvSpPr>
        <p:spPr/>
        <p:txBody>
          <a:bodyPr/>
          <a:lstStyle/>
          <a:p>
            <a:r>
              <a:rPr kumimoji="1" lang="en-US" altLang="zh-CN" dirty="0"/>
              <a:t>Phase-3.5</a:t>
            </a:r>
            <a:r>
              <a:rPr kumimoji="1" lang="zh-CN" altLang="en-US" dirty="0"/>
              <a:t>：</a:t>
            </a:r>
            <a:r>
              <a:rPr kumimoji="1" lang="en-US" altLang="zh-CN" dirty="0"/>
              <a:t>Embargo Period </a:t>
            </a:r>
            <a:r>
              <a:rPr kumimoji="1" lang="zh-CN" altLang="en-US" dirty="0"/>
              <a:t>（可选）</a:t>
            </a:r>
            <a:endParaRPr kumimoji="1" lang="en-US" altLang="zh-CN" dirty="0"/>
          </a:p>
          <a:p>
            <a:pPr lvl="1"/>
            <a:r>
              <a:rPr kumimoji="1" lang="en-US" altLang="zh-CN" dirty="0"/>
              <a:t>discuss with</a:t>
            </a:r>
            <a:r>
              <a:rPr kumimoji="1" lang="zh-CN" altLang="en-US" dirty="0"/>
              <a:t> </a:t>
            </a:r>
            <a:r>
              <a:rPr kumimoji="1" lang="en-US" altLang="zh-CN" dirty="0"/>
              <a:t>maintainers</a:t>
            </a:r>
            <a:r>
              <a:rPr kumimoji="1" lang="zh-CN" altLang="en-US" dirty="0"/>
              <a:t> </a:t>
            </a:r>
            <a:r>
              <a:rPr kumimoji="1" lang="en-US" altLang="zh-CN" dirty="0"/>
              <a:t>of</a:t>
            </a:r>
            <a:r>
              <a:rPr kumimoji="1" lang="zh-CN" altLang="en-US" dirty="0"/>
              <a:t> </a:t>
            </a:r>
            <a:r>
              <a:rPr kumimoji="1" lang="en-US" altLang="zh-CN" dirty="0"/>
              <a:t>distributions,</a:t>
            </a:r>
            <a:r>
              <a:rPr kumimoji="1" lang="zh-CN" altLang="en-US" dirty="0"/>
              <a:t> </a:t>
            </a:r>
            <a:r>
              <a:rPr kumimoji="1" lang="en-US" altLang="zh-CN" dirty="0"/>
              <a:t>prepare</a:t>
            </a:r>
            <a:r>
              <a:rPr kumimoji="1" lang="zh-CN" altLang="en-US" dirty="0"/>
              <a:t> </a:t>
            </a:r>
            <a:r>
              <a:rPr kumimoji="1" lang="en-US" altLang="zh-CN" dirty="0"/>
              <a:t>to</a:t>
            </a:r>
            <a:r>
              <a:rPr kumimoji="1" lang="zh-CN" altLang="en-US" dirty="0"/>
              <a:t> </a:t>
            </a:r>
            <a:r>
              <a:rPr kumimoji="1" lang="en-US" altLang="zh-CN" dirty="0"/>
              <a:t>fix</a:t>
            </a:r>
          </a:p>
          <a:p>
            <a:pPr lvl="1"/>
            <a:r>
              <a:rPr kumimoji="1" lang="en-US" altLang="zh-CN" dirty="0"/>
              <a:t>Why</a:t>
            </a:r>
            <a:r>
              <a:rPr kumimoji="1" lang="zh-CN" altLang="en-US" dirty="0"/>
              <a:t> </a:t>
            </a:r>
            <a:r>
              <a:rPr kumimoji="1" lang="en-US" altLang="zh-CN" dirty="0"/>
              <a:t>not</a:t>
            </a:r>
            <a:r>
              <a:rPr kumimoji="1" lang="zh-CN" altLang="en-US" dirty="0"/>
              <a:t> </a:t>
            </a:r>
            <a:r>
              <a:rPr kumimoji="1" lang="en-US" altLang="zh-CN" dirty="0"/>
              <a:t>just</a:t>
            </a:r>
            <a:r>
              <a:rPr kumimoji="1" lang="zh-CN" altLang="en-US" dirty="0"/>
              <a:t> </a:t>
            </a:r>
            <a:r>
              <a:rPr kumimoji="1" lang="en-US" altLang="zh-CN" dirty="0"/>
              <a:t>fix</a:t>
            </a:r>
            <a:r>
              <a:rPr kumimoji="1" lang="zh-CN" altLang="en-US" dirty="0"/>
              <a:t> </a:t>
            </a:r>
            <a:r>
              <a:rPr kumimoji="1" lang="en-US" altLang="zh-CN" dirty="0"/>
              <a:t>it?</a:t>
            </a:r>
          </a:p>
          <a:p>
            <a:pPr lvl="2"/>
            <a:r>
              <a:rPr kumimoji="1" lang="en-US" altLang="zh-CN" dirty="0"/>
              <a:t>Submit</a:t>
            </a:r>
            <a:r>
              <a:rPr kumimoji="1" lang="zh-CN" altLang="en-US" dirty="0"/>
              <a:t> </a:t>
            </a:r>
            <a:r>
              <a:rPr kumimoji="1" lang="en-US" altLang="zh-CN" dirty="0"/>
              <a:t>a</a:t>
            </a:r>
            <a:r>
              <a:rPr kumimoji="1" lang="zh-CN" altLang="en-US" dirty="0"/>
              <a:t> </a:t>
            </a:r>
            <a:r>
              <a:rPr kumimoji="1" lang="en-US" altLang="zh-CN" dirty="0"/>
              <a:t>patch</a:t>
            </a:r>
            <a:r>
              <a:rPr kumimoji="1" lang="zh-CN" altLang="en-US" dirty="0"/>
              <a:t> </a:t>
            </a:r>
            <a:r>
              <a:rPr kumimoji="1" lang="en-US" altLang="zh-CN" dirty="0"/>
              <a:t>in</a:t>
            </a:r>
            <a:r>
              <a:rPr kumimoji="1" lang="zh-CN" altLang="en-US" dirty="0"/>
              <a:t> </a:t>
            </a:r>
            <a:r>
              <a:rPr kumimoji="1" lang="en-US" altLang="zh-CN" dirty="0"/>
              <a:t>public</a:t>
            </a:r>
            <a:r>
              <a:rPr kumimoji="1" lang="zh-CN" altLang="en-US" dirty="0"/>
              <a:t> </a:t>
            </a:r>
            <a:r>
              <a:rPr kumimoji="1" lang="en-US" altLang="zh-CN" dirty="0"/>
              <a:t>mailing</a:t>
            </a:r>
            <a:r>
              <a:rPr kumimoji="1" lang="zh-CN" altLang="en-US" dirty="0"/>
              <a:t> </a:t>
            </a:r>
            <a:r>
              <a:rPr kumimoji="1" lang="en-US" altLang="zh-CN" dirty="0"/>
              <a:t>list</a:t>
            </a:r>
            <a:r>
              <a:rPr kumimoji="1" lang="zh-CN" altLang="en-US" dirty="0"/>
              <a:t> </a:t>
            </a:r>
            <a:r>
              <a:rPr kumimoji="1" lang="en-US" altLang="zh-CN" dirty="0"/>
              <a:t>means</a:t>
            </a:r>
            <a:r>
              <a:rPr kumimoji="1" lang="zh-CN" altLang="en-US" dirty="0"/>
              <a:t> </a:t>
            </a:r>
            <a:r>
              <a:rPr kumimoji="1" lang="en-US" altLang="zh-CN" dirty="0"/>
              <a:t>public</a:t>
            </a:r>
          </a:p>
          <a:p>
            <a:pPr lvl="2"/>
            <a:r>
              <a:rPr kumimoji="1" lang="en-US" altLang="zh-CN" dirty="0"/>
              <a:t>Prevent</a:t>
            </a:r>
            <a:r>
              <a:rPr kumimoji="1" lang="zh-CN" altLang="en-US" dirty="0"/>
              <a:t> </a:t>
            </a:r>
            <a:r>
              <a:rPr kumimoji="1" lang="en-US" altLang="zh-CN" dirty="0"/>
              <a:t>distributions</a:t>
            </a:r>
            <a:r>
              <a:rPr kumimoji="1" lang="zh-CN" altLang="en-US" dirty="0"/>
              <a:t> </a:t>
            </a:r>
            <a:r>
              <a:rPr kumimoji="1" lang="en-US" altLang="zh-CN" dirty="0"/>
              <a:t>not</a:t>
            </a:r>
            <a:r>
              <a:rPr kumimoji="1" lang="zh-CN" altLang="en-US" dirty="0"/>
              <a:t> </a:t>
            </a:r>
            <a:r>
              <a:rPr kumimoji="1" lang="en-US" altLang="zh-CN" dirty="0"/>
              <a:t>fix</a:t>
            </a:r>
            <a:r>
              <a:rPr kumimoji="1" lang="zh-CN" altLang="en-US" dirty="0"/>
              <a:t> </a:t>
            </a:r>
            <a:r>
              <a:rPr kumimoji="1" lang="en-US" altLang="zh-CN" dirty="0"/>
              <a:t>the</a:t>
            </a:r>
            <a:r>
              <a:rPr kumimoji="1" lang="zh-CN" altLang="en-US" dirty="0"/>
              <a:t> </a:t>
            </a:r>
            <a:r>
              <a:rPr kumimoji="1" lang="en-US" altLang="zh-CN" dirty="0"/>
              <a:t>bugs</a:t>
            </a:r>
            <a:r>
              <a:rPr kumimoji="1" lang="zh-CN" altLang="en-US" dirty="0"/>
              <a:t> </a:t>
            </a:r>
            <a:r>
              <a:rPr kumimoji="1" lang="en-US" altLang="zh-CN" dirty="0"/>
              <a:t>in</a:t>
            </a:r>
            <a:r>
              <a:rPr kumimoji="1" lang="zh-CN" altLang="en-US" dirty="0"/>
              <a:t> </a:t>
            </a:r>
            <a:r>
              <a:rPr kumimoji="1" lang="en-US" altLang="zh-CN" dirty="0"/>
              <a:t>time</a:t>
            </a:r>
          </a:p>
          <a:p>
            <a:pPr lvl="1"/>
            <a:r>
              <a:rPr kumimoji="1" lang="en-US" altLang="zh-CN" dirty="0"/>
              <a:t>Decide</a:t>
            </a:r>
            <a:r>
              <a:rPr kumimoji="1" lang="zh-CN" altLang="en-US" dirty="0"/>
              <a:t> </a:t>
            </a:r>
            <a:r>
              <a:rPr kumimoji="1" lang="en-US" altLang="zh-CN" dirty="0"/>
              <a:t>whether</a:t>
            </a:r>
            <a:r>
              <a:rPr kumimoji="1" lang="zh-CN" altLang="en-US" dirty="0"/>
              <a:t> </a:t>
            </a:r>
            <a:r>
              <a:rPr kumimoji="1" lang="en-US" altLang="zh-CN" dirty="0"/>
              <a:t>embargo</a:t>
            </a:r>
            <a:r>
              <a:rPr kumimoji="1" lang="zh-CN" altLang="en-US" dirty="0"/>
              <a:t> </a:t>
            </a:r>
            <a:r>
              <a:rPr kumimoji="1" lang="en-US" altLang="zh-CN" dirty="0"/>
              <a:t>period</a:t>
            </a:r>
            <a:r>
              <a:rPr kumimoji="1" lang="zh-CN" altLang="en-US" dirty="0"/>
              <a:t> </a:t>
            </a:r>
            <a:r>
              <a:rPr kumimoji="1" lang="en-US" altLang="zh-CN" dirty="0"/>
              <a:t>is</a:t>
            </a:r>
            <a:r>
              <a:rPr kumimoji="1" lang="zh-CN" altLang="en-US" dirty="0"/>
              <a:t> </a:t>
            </a:r>
            <a:r>
              <a:rPr kumimoji="1" lang="en-US" altLang="zh-CN" dirty="0"/>
              <a:t>needed:</a:t>
            </a:r>
            <a:r>
              <a:rPr kumimoji="1" lang="zh-CN" altLang="en-US" dirty="0"/>
              <a:t> </a:t>
            </a:r>
            <a:r>
              <a:rPr kumimoji="1" lang="en-US" altLang="zh-CN" dirty="0"/>
              <a:t>evaluate</a:t>
            </a:r>
          </a:p>
        </p:txBody>
      </p:sp>
      <p:sp>
        <p:nvSpPr>
          <p:cNvPr id="4" name="灯片编号占位符 3">
            <a:extLst>
              <a:ext uri="{FF2B5EF4-FFF2-40B4-BE49-F238E27FC236}">
                <a16:creationId xmlns:a16="http://schemas.microsoft.com/office/drawing/2014/main" id="{BD91106F-9C20-634E-A49D-7FAB24FFCA07}"/>
              </a:ext>
            </a:extLst>
          </p:cNvPr>
          <p:cNvSpPr>
            <a:spLocks noGrp="1"/>
          </p:cNvSpPr>
          <p:nvPr>
            <p:ph type="sldNum" sz="quarter" idx="12"/>
          </p:nvPr>
        </p:nvSpPr>
        <p:spPr/>
        <p:txBody>
          <a:bodyPr/>
          <a:lstStyle/>
          <a:p>
            <a:fld id="{ADE361C3-C043-4A6E-BDCE-8DA1E7D90A3B}" type="slidenum">
              <a:rPr lang="zh-CN" altLang="en-US" smtClean="0"/>
              <a:t>61</a:t>
            </a:fld>
            <a:endParaRPr lang="zh-CN" altLang="en-US"/>
          </a:p>
        </p:txBody>
      </p:sp>
      <p:sp>
        <p:nvSpPr>
          <p:cNvPr id="6" name="矩形 5">
            <a:extLst>
              <a:ext uri="{FF2B5EF4-FFF2-40B4-BE49-F238E27FC236}">
                <a16:creationId xmlns:a16="http://schemas.microsoft.com/office/drawing/2014/main" id="{70816FB4-C3B8-3342-A66E-9AD08F565D39}"/>
              </a:ext>
            </a:extLst>
          </p:cNvPr>
          <p:cNvSpPr/>
          <p:nvPr/>
        </p:nvSpPr>
        <p:spPr>
          <a:xfrm>
            <a:off x="3203848"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 </a:t>
            </a:r>
            <a:r>
              <a:rPr kumimoji="1" lang="zh-CN" altLang="en-US" dirty="0"/>
              <a:t>发现</a:t>
            </a:r>
          </a:p>
        </p:txBody>
      </p:sp>
      <p:sp>
        <p:nvSpPr>
          <p:cNvPr id="7" name="矩形 6">
            <a:extLst>
              <a:ext uri="{FF2B5EF4-FFF2-40B4-BE49-F238E27FC236}">
                <a16:creationId xmlns:a16="http://schemas.microsoft.com/office/drawing/2014/main" id="{C837ED71-D01B-8B42-86AC-73804D715F7E}"/>
              </a:ext>
            </a:extLst>
          </p:cNvPr>
          <p:cNvSpPr/>
          <p:nvPr/>
        </p:nvSpPr>
        <p:spPr>
          <a:xfrm>
            <a:off x="4427984" y="499064"/>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 </a:t>
            </a:r>
            <a:r>
              <a:rPr kumimoji="1" lang="zh-CN" altLang="en-US" dirty="0"/>
              <a:t>汇报</a:t>
            </a:r>
          </a:p>
        </p:txBody>
      </p:sp>
      <p:sp>
        <p:nvSpPr>
          <p:cNvPr id="8" name="矩形 7">
            <a:extLst>
              <a:ext uri="{FF2B5EF4-FFF2-40B4-BE49-F238E27FC236}">
                <a16:creationId xmlns:a16="http://schemas.microsoft.com/office/drawing/2014/main" id="{3BF5ED77-5141-0642-BC22-D5DAE0F3E0A6}"/>
              </a:ext>
            </a:extLst>
          </p:cNvPr>
          <p:cNvSpPr/>
          <p:nvPr/>
        </p:nvSpPr>
        <p:spPr>
          <a:xfrm>
            <a:off x="5652120" y="499063"/>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 </a:t>
            </a:r>
            <a:r>
              <a:rPr kumimoji="1" lang="zh-CN" altLang="en-US" dirty="0"/>
              <a:t>处理</a:t>
            </a:r>
          </a:p>
        </p:txBody>
      </p:sp>
      <p:sp>
        <p:nvSpPr>
          <p:cNvPr id="9" name="矩形 8">
            <a:extLst>
              <a:ext uri="{FF2B5EF4-FFF2-40B4-BE49-F238E27FC236}">
                <a16:creationId xmlns:a16="http://schemas.microsoft.com/office/drawing/2014/main" id="{F08824BA-A000-CF4E-828D-C34DD165EE40}"/>
              </a:ext>
            </a:extLst>
          </p:cNvPr>
          <p:cNvSpPr/>
          <p:nvPr/>
        </p:nvSpPr>
        <p:spPr>
          <a:xfrm>
            <a:off x="6526560" y="1129569"/>
            <a:ext cx="1296144" cy="41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3.5</a:t>
            </a:r>
            <a:r>
              <a:rPr kumimoji="1" lang="zh-CN" altLang="en-US" sz="1400" dirty="0"/>
              <a:t> </a:t>
            </a:r>
            <a:r>
              <a:rPr kumimoji="1" lang="en-US" altLang="zh-CN" sz="1400" dirty="0"/>
              <a:t>Embargo</a:t>
            </a:r>
            <a:endParaRPr kumimoji="1" lang="zh-CN" altLang="en-US" sz="1400" dirty="0"/>
          </a:p>
        </p:txBody>
      </p:sp>
      <p:cxnSp>
        <p:nvCxnSpPr>
          <p:cNvPr id="13" name="直线箭头连接符 12">
            <a:extLst>
              <a:ext uri="{FF2B5EF4-FFF2-40B4-BE49-F238E27FC236}">
                <a16:creationId xmlns:a16="http://schemas.microsoft.com/office/drawing/2014/main" id="{F1F6C859-1E67-B344-8228-E8EA64BBDD95}"/>
              </a:ext>
            </a:extLst>
          </p:cNvPr>
          <p:cNvCxnSpPr>
            <a:cxnSpLocks/>
            <a:stCxn id="6" idx="3"/>
            <a:endCxn id="7" idx="1"/>
          </p:cNvCxnSpPr>
          <p:nvPr/>
        </p:nvCxnSpPr>
        <p:spPr>
          <a:xfrm flipV="1">
            <a:off x="4067944" y="706173"/>
            <a:ext cx="3600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57BC5988-AC1E-6A4A-A934-2D62459528C2}"/>
              </a:ext>
            </a:extLst>
          </p:cNvPr>
          <p:cNvCxnSpPr>
            <a:cxnSpLocks/>
            <a:stCxn id="8" idx="3"/>
            <a:endCxn id="9" idx="0"/>
          </p:cNvCxnSpPr>
          <p:nvPr/>
        </p:nvCxnSpPr>
        <p:spPr>
          <a:xfrm>
            <a:off x="6516216" y="706172"/>
            <a:ext cx="658416" cy="4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01DDFA0-A48C-A845-820A-3B47E8984B41}"/>
              </a:ext>
            </a:extLst>
          </p:cNvPr>
          <p:cNvCxnSpPr>
            <a:cxnSpLocks/>
            <a:stCxn id="7" idx="3"/>
            <a:endCxn id="8" idx="1"/>
          </p:cNvCxnSpPr>
          <p:nvPr/>
        </p:nvCxnSpPr>
        <p:spPr>
          <a:xfrm flipV="1">
            <a:off x="5292080" y="706172"/>
            <a:ext cx="3600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2BB04BD-F0C6-AE4E-B592-1A6198AA42A1}"/>
              </a:ext>
            </a:extLst>
          </p:cNvPr>
          <p:cNvSpPr/>
          <p:nvPr/>
        </p:nvSpPr>
        <p:spPr>
          <a:xfrm>
            <a:off x="7822704" y="499062"/>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r>
              <a:rPr kumimoji="1" lang="zh-CN" altLang="en-US" dirty="0"/>
              <a:t> 公开</a:t>
            </a:r>
          </a:p>
        </p:txBody>
      </p:sp>
      <p:cxnSp>
        <p:nvCxnSpPr>
          <p:cNvPr id="23" name="直线箭头连接符 22">
            <a:extLst>
              <a:ext uri="{FF2B5EF4-FFF2-40B4-BE49-F238E27FC236}">
                <a16:creationId xmlns:a16="http://schemas.microsoft.com/office/drawing/2014/main" id="{F003629B-9572-D94A-80DE-B7EA9DDCE5D7}"/>
              </a:ext>
            </a:extLst>
          </p:cNvPr>
          <p:cNvCxnSpPr>
            <a:cxnSpLocks/>
            <a:stCxn id="9" idx="0"/>
            <a:endCxn id="14" idx="1"/>
          </p:cNvCxnSpPr>
          <p:nvPr/>
        </p:nvCxnSpPr>
        <p:spPr>
          <a:xfrm flipV="1">
            <a:off x="7174632" y="706171"/>
            <a:ext cx="648072" cy="423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4907B6D7-1E56-F749-9986-FE381CCDABA7}"/>
              </a:ext>
            </a:extLst>
          </p:cNvPr>
          <p:cNvPicPr>
            <a:picLocks noChangeAspect="1"/>
          </p:cNvPicPr>
          <p:nvPr/>
        </p:nvPicPr>
        <p:blipFill>
          <a:blip r:embed="rId2"/>
          <a:stretch>
            <a:fillRect/>
          </a:stretch>
        </p:blipFill>
        <p:spPr>
          <a:xfrm>
            <a:off x="1331640" y="4073369"/>
            <a:ext cx="7181800" cy="616260"/>
          </a:xfrm>
          <a:prstGeom prst="rect">
            <a:avLst/>
          </a:prstGeom>
          <a:ln>
            <a:noFill/>
          </a:ln>
          <a:effectLst>
            <a:outerShdw blurRad="292100" dist="139700" dir="2700000" algn="tl" rotWithShape="0">
              <a:srgbClr val="333333">
                <a:alpha val="65000"/>
              </a:srgbClr>
            </a:outerShdw>
          </a:effectLst>
        </p:spPr>
      </p:pic>
      <p:pic>
        <p:nvPicPr>
          <p:cNvPr id="36" name="图片 35">
            <a:extLst>
              <a:ext uri="{FF2B5EF4-FFF2-40B4-BE49-F238E27FC236}">
                <a16:creationId xmlns:a16="http://schemas.microsoft.com/office/drawing/2014/main" id="{09D52AA7-B575-594B-97A3-842FB77AA6CC}"/>
              </a:ext>
            </a:extLst>
          </p:cNvPr>
          <p:cNvPicPr>
            <a:picLocks noChangeAspect="1"/>
          </p:cNvPicPr>
          <p:nvPr/>
        </p:nvPicPr>
        <p:blipFill>
          <a:blip r:embed="rId3"/>
          <a:stretch>
            <a:fillRect/>
          </a:stretch>
        </p:blipFill>
        <p:spPr>
          <a:xfrm>
            <a:off x="1331640" y="4858529"/>
            <a:ext cx="6253956" cy="5932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4311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8C29B-D6ED-0D4F-9F44-BB6ECBD065E9}"/>
              </a:ext>
            </a:extLst>
          </p:cNvPr>
          <p:cNvSpPr>
            <a:spLocks noGrp="1"/>
          </p:cNvSpPr>
          <p:nvPr>
            <p:ph type="title"/>
          </p:nvPr>
        </p:nvSpPr>
        <p:spPr/>
        <p:txBody>
          <a:bodyPr/>
          <a:lstStyle/>
          <a:p>
            <a:r>
              <a:rPr kumimoji="1" lang="en-US" altLang="zh-CN" dirty="0"/>
              <a:t>Fix</a:t>
            </a:r>
            <a:r>
              <a:rPr kumimoji="1" lang="zh-CN" altLang="en-US" dirty="0"/>
              <a:t> </a:t>
            </a:r>
            <a:r>
              <a:rPr kumimoji="1" lang="en-US" altLang="zh-CN" dirty="0"/>
              <a:t>the</a:t>
            </a:r>
            <a:r>
              <a:rPr kumimoji="1" lang="zh-CN" altLang="en-US" dirty="0"/>
              <a:t> </a:t>
            </a:r>
            <a:r>
              <a:rPr kumimoji="1" lang="en-US" altLang="zh-CN" dirty="0"/>
              <a:t>Bug</a:t>
            </a:r>
            <a:endParaRPr kumimoji="1" lang="zh-CN" altLang="en-US" dirty="0"/>
          </a:p>
        </p:txBody>
      </p:sp>
      <p:sp>
        <p:nvSpPr>
          <p:cNvPr id="3" name="内容占位符 2">
            <a:extLst>
              <a:ext uri="{FF2B5EF4-FFF2-40B4-BE49-F238E27FC236}">
                <a16:creationId xmlns:a16="http://schemas.microsoft.com/office/drawing/2014/main" id="{ED705E6A-3B39-EC43-826F-D9640ADB0860}"/>
              </a:ext>
            </a:extLst>
          </p:cNvPr>
          <p:cNvSpPr>
            <a:spLocks noGrp="1"/>
          </p:cNvSpPr>
          <p:nvPr>
            <p:ph idx="1"/>
          </p:nvPr>
        </p:nvSpPr>
        <p:spPr/>
        <p:txBody>
          <a:bodyPr/>
          <a:lstStyle/>
          <a:p>
            <a:r>
              <a:rPr kumimoji="1" lang="en-US" altLang="zh-CN" dirty="0"/>
              <a:t>Phase-3.5</a:t>
            </a:r>
            <a:r>
              <a:rPr kumimoji="1" lang="zh-CN" altLang="en-US" dirty="0"/>
              <a:t>：</a:t>
            </a:r>
            <a:r>
              <a:rPr kumimoji="1" lang="en-US" altLang="zh-CN" dirty="0"/>
              <a:t>Embargo Period</a:t>
            </a:r>
          </a:p>
          <a:p>
            <a:pPr lvl="1"/>
            <a:r>
              <a:rPr kumimoji="1" lang="en-US" altLang="zh-CN" dirty="0"/>
              <a:t>You</a:t>
            </a:r>
            <a:r>
              <a:rPr kumimoji="1" lang="zh-CN" altLang="en-US" dirty="0"/>
              <a:t> </a:t>
            </a:r>
            <a:r>
              <a:rPr kumimoji="1" lang="en-US" altLang="zh-CN" dirty="0"/>
              <a:t>can</a:t>
            </a:r>
            <a:r>
              <a:rPr kumimoji="1" lang="zh-CN" altLang="en-US" dirty="0"/>
              <a:t> </a:t>
            </a:r>
            <a:r>
              <a:rPr kumimoji="1" lang="en-US" altLang="zh-CN" dirty="0" err="1"/>
              <a:t>negociate</a:t>
            </a:r>
            <a:r>
              <a:rPr kumimoji="1" lang="zh-CN" altLang="en-US" dirty="0"/>
              <a:t> </a:t>
            </a:r>
            <a:r>
              <a:rPr kumimoji="1" lang="en-US" altLang="zh-CN" dirty="0"/>
              <a:t>Embargo Period</a:t>
            </a:r>
          </a:p>
        </p:txBody>
      </p:sp>
      <p:sp>
        <p:nvSpPr>
          <p:cNvPr id="4" name="灯片编号占位符 3">
            <a:extLst>
              <a:ext uri="{FF2B5EF4-FFF2-40B4-BE49-F238E27FC236}">
                <a16:creationId xmlns:a16="http://schemas.microsoft.com/office/drawing/2014/main" id="{BD91106F-9C20-634E-A49D-7FAB24FFCA07}"/>
              </a:ext>
            </a:extLst>
          </p:cNvPr>
          <p:cNvSpPr>
            <a:spLocks noGrp="1"/>
          </p:cNvSpPr>
          <p:nvPr>
            <p:ph type="sldNum" sz="quarter" idx="12"/>
          </p:nvPr>
        </p:nvSpPr>
        <p:spPr/>
        <p:txBody>
          <a:bodyPr/>
          <a:lstStyle/>
          <a:p>
            <a:fld id="{ADE361C3-C043-4A6E-BDCE-8DA1E7D90A3B}" type="slidenum">
              <a:rPr lang="zh-CN" altLang="en-US" smtClean="0"/>
              <a:t>62</a:t>
            </a:fld>
            <a:endParaRPr lang="zh-CN" altLang="en-US"/>
          </a:p>
        </p:txBody>
      </p:sp>
      <p:sp>
        <p:nvSpPr>
          <p:cNvPr id="6" name="矩形 5">
            <a:extLst>
              <a:ext uri="{FF2B5EF4-FFF2-40B4-BE49-F238E27FC236}">
                <a16:creationId xmlns:a16="http://schemas.microsoft.com/office/drawing/2014/main" id="{70816FB4-C3B8-3342-A66E-9AD08F565D39}"/>
              </a:ext>
            </a:extLst>
          </p:cNvPr>
          <p:cNvSpPr/>
          <p:nvPr/>
        </p:nvSpPr>
        <p:spPr>
          <a:xfrm>
            <a:off x="3203848"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 </a:t>
            </a:r>
            <a:r>
              <a:rPr kumimoji="1" lang="zh-CN" altLang="en-US" dirty="0"/>
              <a:t>发现</a:t>
            </a:r>
          </a:p>
        </p:txBody>
      </p:sp>
      <p:sp>
        <p:nvSpPr>
          <p:cNvPr id="7" name="矩形 6">
            <a:extLst>
              <a:ext uri="{FF2B5EF4-FFF2-40B4-BE49-F238E27FC236}">
                <a16:creationId xmlns:a16="http://schemas.microsoft.com/office/drawing/2014/main" id="{C837ED71-D01B-8B42-86AC-73804D715F7E}"/>
              </a:ext>
            </a:extLst>
          </p:cNvPr>
          <p:cNvSpPr/>
          <p:nvPr/>
        </p:nvSpPr>
        <p:spPr>
          <a:xfrm>
            <a:off x="4427984" y="499064"/>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 </a:t>
            </a:r>
            <a:r>
              <a:rPr kumimoji="1" lang="zh-CN" altLang="en-US" dirty="0"/>
              <a:t>汇报</a:t>
            </a:r>
          </a:p>
        </p:txBody>
      </p:sp>
      <p:sp>
        <p:nvSpPr>
          <p:cNvPr id="8" name="矩形 7">
            <a:extLst>
              <a:ext uri="{FF2B5EF4-FFF2-40B4-BE49-F238E27FC236}">
                <a16:creationId xmlns:a16="http://schemas.microsoft.com/office/drawing/2014/main" id="{3BF5ED77-5141-0642-BC22-D5DAE0F3E0A6}"/>
              </a:ext>
            </a:extLst>
          </p:cNvPr>
          <p:cNvSpPr/>
          <p:nvPr/>
        </p:nvSpPr>
        <p:spPr>
          <a:xfrm>
            <a:off x="5652120" y="499063"/>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 </a:t>
            </a:r>
            <a:r>
              <a:rPr kumimoji="1" lang="zh-CN" altLang="en-US" dirty="0"/>
              <a:t>处理</a:t>
            </a:r>
          </a:p>
        </p:txBody>
      </p:sp>
      <p:sp>
        <p:nvSpPr>
          <p:cNvPr id="9" name="矩形 8">
            <a:extLst>
              <a:ext uri="{FF2B5EF4-FFF2-40B4-BE49-F238E27FC236}">
                <a16:creationId xmlns:a16="http://schemas.microsoft.com/office/drawing/2014/main" id="{F08824BA-A000-CF4E-828D-C34DD165EE40}"/>
              </a:ext>
            </a:extLst>
          </p:cNvPr>
          <p:cNvSpPr/>
          <p:nvPr/>
        </p:nvSpPr>
        <p:spPr>
          <a:xfrm>
            <a:off x="6526560" y="1129569"/>
            <a:ext cx="1296144" cy="41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3.5</a:t>
            </a:r>
            <a:r>
              <a:rPr kumimoji="1" lang="zh-CN" altLang="en-US" sz="1400" dirty="0"/>
              <a:t> </a:t>
            </a:r>
            <a:r>
              <a:rPr kumimoji="1" lang="en-US" altLang="zh-CN" sz="1400" dirty="0"/>
              <a:t>Embargo</a:t>
            </a:r>
            <a:endParaRPr kumimoji="1" lang="zh-CN" altLang="en-US" sz="1400" dirty="0"/>
          </a:p>
        </p:txBody>
      </p:sp>
      <p:cxnSp>
        <p:nvCxnSpPr>
          <p:cNvPr id="13" name="直线箭头连接符 12">
            <a:extLst>
              <a:ext uri="{FF2B5EF4-FFF2-40B4-BE49-F238E27FC236}">
                <a16:creationId xmlns:a16="http://schemas.microsoft.com/office/drawing/2014/main" id="{F1F6C859-1E67-B344-8228-E8EA64BBDD95}"/>
              </a:ext>
            </a:extLst>
          </p:cNvPr>
          <p:cNvCxnSpPr>
            <a:cxnSpLocks/>
            <a:stCxn id="6" idx="3"/>
            <a:endCxn id="7" idx="1"/>
          </p:cNvCxnSpPr>
          <p:nvPr/>
        </p:nvCxnSpPr>
        <p:spPr>
          <a:xfrm flipV="1">
            <a:off x="4067944" y="706173"/>
            <a:ext cx="3600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57BC5988-AC1E-6A4A-A934-2D62459528C2}"/>
              </a:ext>
            </a:extLst>
          </p:cNvPr>
          <p:cNvCxnSpPr>
            <a:cxnSpLocks/>
            <a:stCxn id="8" idx="3"/>
            <a:endCxn id="9" idx="0"/>
          </p:cNvCxnSpPr>
          <p:nvPr/>
        </p:nvCxnSpPr>
        <p:spPr>
          <a:xfrm>
            <a:off x="6516216" y="706172"/>
            <a:ext cx="658416" cy="4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01DDFA0-A48C-A845-820A-3B47E8984B41}"/>
              </a:ext>
            </a:extLst>
          </p:cNvPr>
          <p:cNvCxnSpPr>
            <a:cxnSpLocks/>
            <a:stCxn id="7" idx="3"/>
            <a:endCxn id="8" idx="1"/>
          </p:cNvCxnSpPr>
          <p:nvPr/>
        </p:nvCxnSpPr>
        <p:spPr>
          <a:xfrm flipV="1">
            <a:off x="5292080" y="706172"/>
            <a:ext cx="3600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2BB04BD-F0C6-AE4E-B592-1A6198AA42A1}"/>
              </a:ext>
            </a:extLst>
          </p:cNvPr>
          <p:cNvSpPr/>
          <p:nvPr/>
        </p:nvSpPr>
        <p:spPr>
          <a:xfrm>
            <a:off x="7822704" y="499062"/>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r>
              <a:rPr kumimoji="1" lang="zh-CN" altLang="en-US" dirty="0"/>
              <a:t> 公开</a:t>
            </a:r>
          </a:p>
        </p:txBody>
      </p:sp>
      <p:cxnSp>
        <p:nvCxnSpPr>
          <p:cNvPr id="23" name="直线箭头连接符 22">
            <a:extLst>
              <a:ext uri="{FF2B5EF4-FFF2-40B4-BE49-F238E27FC236}">
                <a16:creationId xmlns:a16="http://schemas.microsoft.com/office/drawing/2014/main" id="{F003629B-9572-D94A-80DE-B7EA9DDCE5D7}"/>
              </a:ext>
            </a:extLst>
          </p:cNvPr>
          <p:cNvCxnSpPr>
            <a:cxnSpLocks/>
            <a:stCxn id="9" idx="0"/>
            <a:endCxn id="14" idx="1"/>
          </p:cNvCxnSpPr>
          <p:nvPr/>
        </p:nvCxnSpPr>
        <p:spPr>
          <a:xfrm flipV="1">
            <a:off x="7174632" y="706171"/>
            <a:ext cx="648072" cy="423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4A8B4AC8-9ADC-0749-B528-CC91B7384BC9}"/>
              </a:ext>
            </a:extLst>
          </p:cNvPr>
          <p:cNvSpPr/>
          <p:nvPr/>
        </p:nvSpPr>
        <p:spPr>
          <a:xfrm>
            <a:off x="862731" y="5276152"/>
            <a:ext cx="7418539" cy="376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TCB:</a:t>
            </a:r>
            <a:r>
              <a:rPr kumimoji="1" lang="zh-CN" altLang="en-US" dirty="0">
                <a:solidFill>
                  <a:schemeClr val="tx1"/>
                </a:solidFill>
              </a:rPr>
              <a:t> </a:t>
            </a:r>
            <a:r>
              <a:rPr kumimoji="1" lang="en-US" altLang="zh-CN" dirty="0">
                <a:solidFill>
                  <a:schemeClr val="tx1"/>
                </a:solidFill>
              </a:rPr>
              <a:t>Distributions</a:t>
            </a:r>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Related</a:t>
            </a:r>
            <a:r>
              <a:rPr kumimoji="1" lang="zh-CN" altLang="en-US" dirty="0">
                <a:solidFill>
                  <a:schemeClr val="tx1"/>
                </a:solidFill>
              </a:rPr>
              <a:t> </a:t>
            </a:r>
            <a:r>
              <a:rPr kumimoji="1" lang="en-US" altLang="zh-CN" dirty="0">
                <a:solidFill>
                  <a:schemeClr val="tx1"/>
                </a:solidFill>
              </a:rPr>
              <a:t>developers</a:t>
            </a:r>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Mailing</a:t>
            </a:r>
            <a:r>
              <a:rPr kumimoji="1" lang="zh-CN" altLang="en-US" dirty="0">
                <a:solidFill>
                  <a:schemeClr val="tx1"/>
                </a:solidFill>
              </a:rPr>
              <a:t> </a:t>
            </a:r>
            <a:r>
              <a:rPr kumimoji="1" lang="en-US" altLang="zh-CN" dirty="0">
                <a:solidFill>
                  <a:schemeClr val="tx1"/>
                </a:solidFill>
              </a:rPr>
              <a:t>list</a:t>
            </a:r>
            <a:r>
              <a:rPr kumimoji="1" lang="zh-CN" altLang="en-US" dirty="0">
                <a:solidFill>
                  <a:schemeClr val="tx1"/>
                </a:solidFill>
              </a:rPr>
              <a:t> </a:t>
            </a:r>
            <a:r>
              <a:rPr kumimoji="1" lang="en-US" altLang="zh-CN" dirty="0">
                <a:solidFill>
                  <a:schemeClr val="tx1"/>
                </a:solidFill>
              </a:rPr>
              <a:t>+</a:t>
            </a:r>
            <a:r>
              <a:rPr kumimoji="1" lang="zh-CN" altLang="en-US" dirty="0">
                <a:solidFill>
                  <a:schemeClr val="tx1"/>
                </a:solidFill>
              </a:rPr>
              <a:t> </a:t>
            </a:r>
            <a:r>
              <a:rPr kumimoji="1" lang="en-US" altLang="zh-CN" dirty="0">
                <a:solidFill>
                  <a:schemeClr val="tx1"/>
                </a:solidFill>
              </a:rPr>
              <a:t>Yourself</a:t>
            </a:r>
            <a:endParaRPr kumimoji="1" lang="zh-CN" altLang="en-US" dirty="0">
              <a:solidFill>
                <a:schemeClr val="tx1"/>
              </a:solidFill>
            </a:endParaRPr>
          </a:p>
        </p:txBody>
      </p:sp>
      <p:pic>
        <p:nvPicPr>
          <p:cNvPr id="37" name="图片 36">
            <a:extLst>
              <a:ext uri="{FF2B5EF4-FFF2-40B4-BE49-F238E27FC236}">
                <a16:creationId xmlns:a16="http://schemas.microsoft.com/office/drawing/2014/main" id="{FFDDC921-E693-CA4E-BB2A-268FF61ED3FF}"/>
              </a:ext>
            </a:extLst>
          </p:cNvPr>
          <p:cNvPicPr>
            <a:picLocks noChangeAspect="1"/>
          </p:cNvPicPr>
          <p:nvPr/>
        </p:nvPicPr>
        <p:blipFill>
          <a:blip r:embed="rId2"/>
          <a:stretch>
            <a:fillRect/>
          </a:stretch>
        </p:blipFill>
        <p:spPr>
          <a:xfrm>
            <a:off x="1196105" y="2424976"/>
            <a:ext cx="7327853" cy="608934"/>
          </a:xfrm>
          <a:prstGeom prst="rect">
            <a:avLst/>
          </a:prstGeom>
          <a:ln>
            <a:noFill/>
          </a:ln>
          <a:effectLst>
            <a:outerShdw blurRad="292100" dist="139700" dir="2700000" algn="tl" rotWithShape="0">
              <a:srgbClr val="333333">
                <a:alpha val="65000"/>
              </a:srgbClr>
            </a:outerShdw>
          </a:effectLst>
        </p:spPr>
      </p:pic>
      <p:pic>
        <p:nvPicPr>
          <p:cNvPr id="38" name="图片 37">
            <a:extLst>
              <a:ext uri="{FF2B5EF4-FFF2-40B4-BE49-F238E27FC236}">
                <a16:creationId xmlns:a16="http://schemas.microsoft.com/office/drawing/2014/main" id="{762BA3B9-3557-0F43-B660-867E7A5BB056}"/>
              </a:ext>
            </a:extLst>
          </p:cNvPr>
          <p:cNvPicPr>
            <a:picLocks noChangeAspect="1"/>
          </p:cNvPicPr>
          <p:nvPr/>
        </p:nvPicPr>
        <p:blipFill>
          <a:blip r:embed="rId3"/>
          <a:stretch>
            <a:fillRect/>
          </a:stretch>
        </p:blipFill>
        <p:spPr>
          <a:xfrm>
            <a:off x="1200933" y="3104937"/>
            <a:ext cx="5158216" cy="922845"/>
          </a:xfrm>
          <a:prstGeom prst="rect">
            <a:avLst/>
          </a:prstGeom>
          <a:ln>
            <a:noFill/>
          </a:ln>
          <a:effectLst>
            <a:outerShdw blurRad="292100" dist="139700" dir="2700000" algn="tl" rotWithShape="0">
              <a:srgbClr val="333333">
                <a:alpha val="65000"/>
              </a:srgbClr>
            </a:outerShdw>
          </a:effectLst>
        </p:spPr>
      </p:pic>
      <p:pic>
        <p:nvPicPr>
          <p:cNvPr id="39" name="图片 38">
            <a:extLst>
              <a:ext uri="{FF2B5EF4-FFF2-40B4-BE49-F238E27FC236}">
                <a16:creationId xmlns:a16="http://schemas.microsoft.com/office/drawing/2014/main" id="{A5E67E70-0C97-E747-B778-6E00DB9CB614}"/>
              </a:ext>
            </a:extLst>
          </p:cNvPr>
          <p:cNvPicPr>
            <a:picLocks noChangeAspect="1"/>
          </p:cNvPicPr>
          <p:nvPr/>
        </p:nvPicPr>
        <p:blipFill>
          <a:blip r:embed="rId4"/>
          <a:stretch>
            <a:fillRect/>
          </a:stretch>
        </p:blipFill>
        <p:spPr>
          <a:xfrm>
            <a:off x="1196105" y="4129879"/>
            <a:ext cx="5600605" cy="9111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7386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8C29B-D6ED-0D4F-9F44-BB6ECBD065E9}"/>
              </a:ext>
            </a:extLst>
          </p:cNvPr>
          <p:cNvSpPr>
            <a:spLocks noGrp="1"/>
          </p:cNvSpPr>
          <p:nvPr>
            <p:ph type="title"/>
          </p:nvPr>
        </p:nvSpPr>
        <p:spPr/>
        <p:txBody>
          <a:bodyPr/>
          <a:lstStyle/>
          <a:p>
            <a:r>
              <a:rPr kumimoji="1" lang="en-US" altLang="zh-CN" dirty="0"/>
              <a:t>Fix</a:t>
            </a:r>
            <a:r>
              <a:rPr kumimoji="1" lang="zh-CN" altLang="en-US" dirty="0"/>
              <a:t> </a:t>
            </a:r>
            <a:r>
              <a:rPr kumimoji="1" lang="en-US" altLang="zh-CN" dirty="0"/>
              <a:t>the</a:t>
            </a:r>
            <a:r>
              <a:rPr kumimoji="1" lang="zh-CN" altLang="en-US" dirty="0"/>
              <a:t> </a:t>
            </a:r>
            <a:r>
              <a:rPr kumimoji="1" lang="en-US" altLang="zh-CN" dirty="0"/>
              <a:t>Bug</a:t>
            </a:r>
            <a:endParaRPr kumimoji="1" lang="zh-CN" altLang="en-US" dirty="0"/>
          </a:p>
        </p:txBody>
      </p:sp>
      <p:sp>
        <p:nvSpPr>
          <p:cNvPr id="3" name="内容占位符 2">
            <a:extLst>
              <a:ext uri="{FF2B5EF4-FFF2-40B4-BE49-F238E27FC236}">
                <a16:creationId xmlns:a16="http://schemas.microsoft.com/office/drawing/2014/main" id="{ED705E6A-3B39-EC43-826F-D9640ADB0860}"/>
              </a:ext>
            </a:extLst>
          </p:cNvPr>
          <p:cNvSpPr>
            <a:spLocks noGrp="1"/>
          </p:cNvSpPr>
          <p:nvPr>
            <p:ph idx="1"/>
          </p:nvPr>
        </p:nvSpPr>
        <p:spPr>
          <a:xfrm>
            <a:off x="457200" y="1333500"/>
            <a:ext cx="8229600" cy="4381500"/>
          </a:xfrm>
        </p:spPr>
        <p:txBody>
          <a:bodyPr>
            <a:normAutofit/>
          </a:bodyPr>
          <a:lstStyle/>
          <a:p>
            <a:r>
              <a:rPr kumimoji="1" lang="en-US" altLang="zh-CN" dirty="0"/>
              <a:t>Phase-4:</a:t>
            </a:r>
            <a:r>
              <a:rPr kumimoji="1" lang="zh-CN" altLang="en-US" dirty="0"/>
              <a:t> </a:t>
            </a:r>
            <a:r>
              <a:rPr kumimoji="1" lang="en-US" altLang="zh-CN" dirty="0"/>
              <a:t>Public</a:t>
            </a:r>
          </a:p>
          <a:p>
            <a:pPr lvl="1"/>
            <a:r>
              <a:rPr kumimoji="1" lang="en-US" altLang="zh-CN" dirty="0"/>
              <a:t>Merge</a:t>
            </a:r>
            <a:r>
              <a:rPr kumimoji="1" lang="zh-CN" altLang="en-US" dirty="0"/>
              <a:t> </a:t>
            </a:r>
            <a:r>
              <a:rPr kumimoji="1" lang="en-US" altLang="zh-CN" dirty="0"/>
              <a:t>to</a:t>
            </a:r>
            <a:r>
              <a:rPr kumimoji="1" lang="zh-CN" altLang="en-US" dirty="0"/>
              <a:t> </a:t>
            </a:r>
            <a:r>
              <a:rPr kumimoji="1" lang="en-US" altLang="zh-CN" dirty="0"/>
              <a:t>mainstream</a:t>
            </a:r>
          </a:p>
          <a:p>
            <a:pPr lvl="1"/>
            <a:endParaRPr kumimoji="1" lang="en-US" altLang="zh-CN" dirty="0"/>
          </a:p>
          <a:p>
            <a:pPr lvl="1"/>
            <a:r>
              <a:rPr kumimoji="1" lang="en-US" altLang="zh-CN" dirty="0"/>
              <a:t>Backport</a:t>
            </a:r>
            <a:r>
              <a:rPr kumimoji="1" lang="zh-CN" altLang="en-US" dirty="0"/>
              <a:t> </a:t>
            </a:r>
            <a:r>
              <a:rPr kumimoji="1" lang="en-US" altLang="zh-CN" dirty="0"/>
              <a:t>to</a:t>
            </a:r>
            <a:r>
              <a:rPr kumimoji="1" lang="zh-CN" altLang="en-US" dirty="0"/>
              <a:t> </a:t>
            </a:r>
            <a:r>
              <a:rPr kumimoji="1" lang="en-US" altLang="zh-CN" dirty="0"/>
              <a:t>related</a:t>
            </a:r>
            <a:r>
              <a:rPr kumimoji="1" lang="zh-CN" altLang="en-US" dirty="0"/>
              <a:t> </a:t>
            </a:r>
            <a:r>
              <a:rPr kumimoji="1" lang="en-US" altLang="zh-CN" dirty="0"/>
              <a:t>stable</a:t>
            </a:r>
            <a:r>
              <a:rPr kumimoji="1" lang="zh-CN" altLang="en-US" dirty="0"/>
              <a:t> </a:t>
            </a:r>
            <a:r>
              <a:rPr kumimoji="1" lang="en-US" altLang="zh-CN" dirty="0"/>
              <a:t>versions</a:t>
            </a:r>
          </a:p>
          <a:p>
            <a:pPr lvl="1"/>
            <a:r>
              <a:rPr kumimoji="1" lang="en-US" altLang="zh-CN" dirty="0"/>
              <a:t>Publish</a:t>
            </a:r>
            <a:r>
              <a:rPr kumimoji="1" lang="zh-CN" altLang="en-US" dirty="0"/>
              <a:t> </a:t>
            </a:r>
            <a:r>
              <a:rPr kumimoji="1" lang="en-US" altLang="zh-CN" dirty="0"/>
              <a:t>to</a:t>
            </a:r>
            <a:r>
              <a:rPr kumimoji="1" lang="zh-CN" altLang="en-US" dirty="0"/>
              <a:t> </a:t>
            </a:r>
            <a:r>
              <a:rPr kumimoji="1" lang="en-US" altLang="zh-CN" dirty="0"/>
              <a:t>public</a:t>
            </a:r>
            <a:r>
              <a:rPr kumimoji="1" lang="zh-CN" altLang="en-US" dirty="0"/>
              <a:t> </a:t>
            </a:r>
            <a:r>
              <a:rPr kumimoji="1" lang="en-US" altLang="zh-CN" dirty="0"/>
              <a:t>mailing</a:t>
            </a:r>
            <a:r>
              <a:rPr kumimoji="1" lang="zh-CN" altLang="en-US" dirty="0"/>
              <a:t> </a:t>
            </a:r>
            <a:r>
              <a:rPr kumimoji="1" lang="en-US" altLang="zh-CN" dirty="0"/>
              <a:t>list,</a:t>
            </a:r>
            <a:r>
              <a:rPr kumimoji="1" lang="zh-CN" altLang="en-US" dirty="0"/>
              <a:t> </a:t>
            </a:r>
            <a:r>
              <a:rPr kumimoji="1" lang="en-US" altLang="zh-CN" dirty="0"/>
              <a:t>security</a:t>
            </a:r>
            <a:r>
              <a:rPr kumimoji="1" lang="zh-CN" altLang="en-US" dirty="0"/>
              <a:t> </a:t>
            </a:r>
            <a:r>
              <a:rPr kumimoji="1" lang="en-US" altLang="zh-CN" dirty="0"/>
              <a:t>group</a:t>
            </a:r>
          </a:p>
          <a:p>
            <a:pPr lvl="2"/>
            <a:r>
              <a:rPr kumimoji="1" lang="en-US" altLang="zh-CN" dirty="0"/>
              <a:t>E.g.,</a:t>
            </a:r>
            <a:r>
              <a:rPr kumimoji="1" lang="zh-CN" altLang="en-US" dirty="0"/>
              <a:t> </a:t>
            </a:r>
            <a:r>
              <a:rPr kumimoji="1" lang="en" altLang="zh-CN" dirty="0" err="1"/>
              <a:t>oss-security@lists.openwall.com</a:t>
            </a:r>
            <a:endParaRPr kumimoji="1" lang="en-US" altLang="zh-CN" dirty="0"/>
          </a:p>
          <a:p>
            <a:pPr lvl="1"/>
            <a:r>
              <a:rPr kumimoji="1" lang="en-US" altLang="zh-CN" dirty="0"/>
              <a:t>Update</a:t>
            </a:r>
            <a:r>
              <a:rPr kumimoji="1" lang="zh-CN" altLang="en-US" dirty="0"/>
              <a:t> </a:t>
            </a:r>
            <a:r>
              <a:rPr kumimoji="1" lang="en-US" altLang="zh-CN" dirty="0"/>
              <a:t>CVE</a:t>
            </a:r>
            <a:r>
              <a:rPr kumimoji="1" lang="zh-CN" altLang="en-US" dirty="0"/>
              <a:t> </a:t>
            </a:r>
            <a:r>
              <a:rPr kumimoji="1" lang="en-US" altLang="zh-CN" dirty="0"/>
              <a:t>status</a:t>
            </a:r>
            <a:r>
              <a:rPr kumimoji="1" lang="zh-CN" altLang="en-US" dirty="0"/>
              <a:t> </a:t>
            </a:r>
            <a:r>
              <a:rPr kumimoji="1" lang="en-US" altLang="zh-CN" dirty="0"/>
              <a:t>to</a:t>
            </a:r>
            <a:r>
              <a:rPr kumimoji="1" lang="zh-CN" altLang="en-US" dirty="0"/>
              <a:t> </a:t>
            </a:r>
            <a:r>
              <a:rPr kumimoji="1" lang="en-US" altLang="zh-CN" dirty="0"/>
              <a:t>public</a:t>
            </a:r>
            <a:endParaRPr kumimoji="1" lang="zh-CN" altLang="en-US" dirty="0"/>
          </a:p>
        </p:txBody>
      </p:sp>
      <p:sp>
        <p:nvSpPr>
          <p:cNvPr id="4" name="灯片编号占位符 3">
            <a:extLst>
              <a:ext uri="{FF2B5EF4-FFF2-40B4-BE49-F238E27FC236}">
                <a16:creationId xmlns:a16="http://schemas.microsoft.com/office/drawing/2014/main" id="{BD91106F-9C20-634E-A49D-7FAB24FFCA07}"/>
              </a:ext>
            </a:extLst>
          </p:cNvPr>
          <p:cNvSpPr>
            <a:spLocks noGrp="1"/>
          </p:cNvSpPr>
          <p:nvPr>
            <p:ph type="sldNum" sz="quarter" idx="12"/>
          </p:nvPr>
        </p:nvSpPr>
        <p:spPr/>
        <p:txBody>
          <a:bodyPr/>
          <a:lstStyle/>
          <a:p>
            <a:fld id="{ADE361C3-C043-4A6E-BDCE-8DA1E7D90A3B}" type="slidenum">
              <a:rPr lang="zh-CN" altLang="en-US" smtClean="0"/>
              <a:t>63</a:t>
            </a:fld>
            <a:endParaRPr lang="zh-CN" altLang="en-US"/>
          </a:p>
        </p:txBody>
      </p:sp>
      <p:sp>
        <p:nvSpPr>
          <p:cNvPr id="6" name="矩形 5">
            <a:extLst>
              <a:ext uri="{FF2B5EF4-FFF2-40B4-BE49-F238E27FC236}">
                <a16:creationId xmlns:a16="http://schemas.microsoft.com/office/drawing/2014/main" id="{70816FB4-C3B8-3342-A66E-9AD08F565D39}"/>
              </a:ext>
            </a:extLst>
          </p:cNvPr>
          <p:cNvSpPr/>
          <p:nvPr/>
        </p:nvSpPr>
        <p:spPr>
          <a:xfrm>
            <a:off x="3203848" y="499065"/>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 </a:t>
            </a:r>
            <a:r>
              <a:rPr kumimoji="1" lang="zh-CN" altLang="en-US" dirty="0"/>
              <a:t>发现</a:t>
            </a:r>
          </a:p>
        </p:txBody>
      </p:sp>
      <p:sp>
        <p:nvSpPr>
          <p:cNvPr id="7" name="矩形 6">
            <a:extLst>
              <a:ext uri="{FF2B5EF4-FFF2-40B4-BE49-F238E27FC236}">
                <a16:creationId xmlns:a16="http://schemas.microsoft.com/office/drawing/2014/main" id="{C837ED71-D01B-8B42-86AC-73804D715F7E}"/>
              </a:ext>
            </a:extLst>
          </p:cNvPr>
          <p:cNvSpPr/>
          <p:nvPr/>
        </p:nvSpPr>
        <p:spPr>
          <a:xfrm>
            <a:off x="4427984" y="499064"/>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 </a:t>
            </a:r>
            <a:r>
              <a:rPr kumimoji="1" lang="zh-CN" altLang="en-US" dirty="0"/>
              <a:t>汇报</a:t>
            </a:r>
          </a:p>
        </p:txBody>
      </p:sp>
      <p:sp>
        <p:nvSpPr>
          <p:cNvPr id="8" name="矩形 7">
            <a:extLst>
              <a:ext uri="{FF2B5EF4-FFF2-40B4-BE49-F238E27FC236}">
                <a16:creationId xmlns:a16="http://schemas.microsoft.com/office/drawing/2014/main" id="{3BF5ED77-5141-0642-BC22-D5DAE0F3E0A6}"/>
              </a:ext>
            </a:extLst>
          </p:cNvPr>
          <p:cNvSpPr/>
          <p:nvPr/>
        </p:nvSpPr>
        <p:spPr>
          <a:xfrm>
            <a:off x="5652120" y="499063"/>
            <a:ext cx="864096"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 </a:t>
            </a:r>
            <a:r>
              <a:rPr kumimoji="1" lang="zh-CN" altLang="en-US" dirty="0"/>
              <a:t>处理</a:t>
            </a:r>
          </a:p>
        </p:txBody>
      </p:sp>
      <p:sp>
        <p:nvSpPr>
          <p:cNvPr id="9" name="矩形 8">
            <a:extLst>
              <a:ext uri="{FF2B5EF4-FFF2-40B4-BE49-F238E27FC236}">
                <a16:creationId xmlns:a16="http://schemas.microsoft.com/office/drawing/2014/main" id="{F08824BA-A000-CF4E-828D-C34DD165EE40}"/>
              </a:ext>
            </a:extLst>
          </p:cNvPr>
          <p:cNvSpPr/>
          <p:nvPr/>
        </p:nvSpPr>
        <p:spPr>
          <a:xfrm>
            <a:off x="6526560" y="1129569"/>
            <a:ext cx="1296144" cy="41421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3.5</a:t>
            </a:r>
            <a:r>
              <a:rPr kumimoji="1" lang="zh-CN" altLang="en-US" sz="1400" dirty="0"/>
              <a:t> </a:t>
            </a:r>
            <a:r>
              <a:rPr kumimoji="1" lang="en-US" altLang="zh-CN" sz="1400" dirty="0"/>
              <a:t>Embargo</a:t>
            </a:r>
            <a:endParaRPr kumimoji="1" lang="zh-CN" altLang="en-US" sz="1400" dirty="0"/>
          </a:p>
        </p:txBody>
      </p:sp>
      <p:cxnSp>
        <p:nvCxnSpPr>
          <p:cNvPr id="13" name="直线箭头连接符 12">
            <a:extLst>
              <a:ext uri="{FF2B5EF4-FFF2-40B4-BE49-F238E27FC236}">
                <a16:creationId xmlns:a16="http://schemas.microsoft.com/office/drawing/2014/main" id="{F1F6C859-1E67-B344-8228-E8EA64BBDD95}"/>
              </a:ext>
            </a:extLst>
          </p:cNvPr>
          <p:cNvCxnSpPr>
            <a:cxnSpLocks/>
            <a:stCxn id="6" idx="3"/>
            <a:endCxn id="7" idx="1"/>
          </p:cNvCxnSpPr>
          <p:nvPr/>
        </p:nvCxnSpPr>
        <p:spPr>
          <a:xfrm flipV="1">
            <a:off x="4067944" y="706173"/>
            <a:ext cx="3600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57BC5988-AC1E-6A4A-A934-2D62459528C2}"/>
              </a:ext>
            </a:extLst>
          </p:cNvPr>
          <p:cNvCxnSpPr>
            <a:cxnSpLocks/>
            <a:stCxn id="8" idx="3"/>
            <a:endCxn id="9" idx="0"/>
          </p:cNvCxnSpPr>
          <p:nvPr/>
        </p:nvCxnSpPr>
        <p:spPr>
          <a:xfrm>
            <a:off x="6516216" y="706172"/>
            <a:ext cx="658416" cy="423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301DDFA0-A48C-A845-820A-3B47E8984B41}"/>
              </a:ext>
            </a:extLst>
          </p:cNvPr>
          <p:cNvCxnSpPr>
            <a:cxnSpLocks/>
            <a:stCxn id="7" idx="3"/>
            <a:endCxn id="8" idx="1"/>
          </p:cNvCxnSpPr>
          <p:nvPr/>
        </p:nvCxnSpPr>
        <p:spPr>
          <a:xfrm flipV="1">
            <a:off x="5292080" y="706172"/>
            <a:ext cx="36004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D2BB04BD-F0C6-AE4E-B592-1A6198AA42A1}"/>
              </a:ext>
            </a:extLst>
          </p:cNvPr>
          <p:cNvSpPr/>
          <p:nvPr/>
        </p:nvSpPr>
        <p:spPr>
          <a:xfrm>
            <a:off x="7822704" y="499062"/>
            <a:ext cx="864096" cy="414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r>
              <a:rPr kumimoji="1" lang="zh-CN" altLang="en-US" dirty="0"/>
              <a:t> 公开</a:t>
            </a:r>
          </a:p>
        </p:txBody>
      </p:sp>
      <p:cxnSp>
        <p:nvCxnSpPr>
          <p:cNvPr id="23" name="直线箭头连接符 22">
            <a:extLst>
              <a:ext uri="{FF2B5EF4-FFF2-40B4-BE49-F238E27FC236}">
                <a16:creationId xmlns:a16="http://schemas.microsoft.com/office/drawing/2014/main" id="{F003629B-9572-D94A-80DE-B7EA9DDCE5D7}"/>
              </a:ext>
            </a:extLst>
          </p:cNvPr>
          <p:cNvCxnSpPr>
            <a:cxnSpLocks/>
            <a:stCxn id="9" idx="0"/>
            <a:endCxn id="14" idx="1"/>
          </p:cNvCxnSpPr>
          <p:nvPr/>
        </p:nvCxnSpPr>
        <p:spPr>
          <a:xfrm flipV="1">
            <a:off x="7174632" y="706171"/>
            <a:ext cx="648072" cy="423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824C8023-B0D4-0242-A6F6-585A8798A100}"/>
              </a:ext>
            </a:extLst>
          </p:cNvPr>
          <p:cNvPicPr>
            <a:picLocks noChangeAspect="1"/>
          </p:cNvPicPr>
          <p:nvPr/>
        </p:nvPicPr>
        <p:blipFill>
          <a:blip r:embed="rId2"/>
          <a:stretch>
            <a:fillRect/>
          </a:stretch>
        </p:blipFill>
        <p:spPr>
          <a:xfrm>
            <a:off x="3635896" y="1783645"/>
            <a:ext cx="4608512" cy="520627"/>
          </a:xfrm>
          <a:prstGeom prst="rect">
            <a:avLst/>
          </a:prstGeom>
          <a:ln>
            <a:noFill/>
          </a:ln>
          <a:effectLst>
            <a:outerShdw blurRad="165100" dist="76200" dir="3360000" sx="99000" sy="99000" algn="tl" rotWithShape="0">
              <a:srgbClr val="333333">
                <a:alpha val="65000"/>
              </a:srgbClr>
            </a:outerShdw>
          </a:effectLst>
        </p:spPr>
      </p:pic>
      <p:sp>
        <p:nvSpPr>
          <p:cNvPr id="17" name="矩形 16">
            <a:extLst>
              <a:ext uri="{FF2B5EF4-FFF2-40B4-BE49-F238E27FC236}">
                <a16:creationId xmlns:a16="http://schemas.microsoft.com/office/drawing/2014/main" id="{C9331C2C-D3E8-BC43-B411-6FEAF5B7D074}"/>
              </a:ext>
            </a:extLst>
          </p:cNvPr>
          <p:cNvSpPr/>
          <p:nvPr/>
        </p:nvSpPr>
        <p:spPr>
          <a:xfrm>
            <a:off x="1506488" y="5260612"/>
            <a:ext cx="6131024" cy="376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TCB:</a:t>
            </a:r>
            <a:r>
              <a:rPr kumimoji="1" lang="zh-CN" altLang="en-US" dirty="0">
                <a:solidFill>
                  <a:schemeClr val="tx1"/>
                </a:solidFill>
              </a:rPr>
              <a:t> </a:t>
            </a:r>
            <a:r>
              <a:rPr kumimoji="1" lang="en-US" altLang="zh-CN" dirty="0">
                <a:solidFill>
                  <a:schemeClr val="tx1"/>
                </a:solidFill>
              </a:rPr>
              <a:t>All!</a:t>
            </a:r>
            <a:endParaRPr kumimoji="1" lang="zh-CN" altLang="en-US" dirty="0">
              <a:solidFill>
                <a:schemeClr val="tx1"/>
              </a:solidFill>
            </a:endParaRPr>
          </a:p>
        </p:txBody>
      </p:sp>
    </p:spTree>
    <p:extLst>
      <p:ext uri="{BB962C8B-B14F-4D97-AF65-F5344CB8AC3E}">
        <p14:creationId xmlns:p14="http://schemas.microsoft.com/office/powerpoint/2010/main" val="1253706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1170459" y="2425452"/>
            <a:ext cx="680308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kumimoji="0" lang="en-US" altLang="zh-CN" b="0" kern="0" dirty="0">
                <a:solidFill>
                  <a:srgbClr val="C00000"/>
                </a:solidFill>
                <a:ea typeface="+mn-ea"/>
              </a:rPr>
              <a:t>Review</a:t>
            </a:r>
            <a:r>
              <a:rPr lang="en-US" altLang="zh-CN" b="0" kern="0" dirty="0">
                <a:solidFill>
                  <a:srgbClr val="C00000"/>
                </a:solidFill>
                <a:ea typeface="+mn-ea"/>
              </a:rPr>
              <a:t>:</a:t>
            </a:r>
            <a:r>
              <a:rPr lang="zh-CN" altLang="en-US" b="0" kern="0" dirty="0">
                <a:solidFill>
                  <a:srgbClr val="C00000"/>
                </a:solidFill>
                <a:ea typeface="+mn-ea"/>
              </a:rPr>
              <a:t> </a:t>
            </a:r>
            <a:r>
              <a:rPr kumimoji="0" lang="en-US" altLang="zh-CN" b="0" kern="0" dirty="0">
                <a:solidFill>
                  <a:srgbClr val="C00000"/>
                </a:solidFill>
                <a:ea typeface="+mn-ea"/>
              </a:rPr>
              <a:t>Security</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86254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a:solidFill>
                  <a:schemeClr val="bg2"/>
                </a:solidFill>
                <a:latin typeface="Tahoma" panose="020B0604030504040204" pitchFamily="34" charset="0"/>
              </a:defRPr>
            </a:lvl1pPr>
            <a:lvl2pPr marL="619100" indent="-238115">
              <a:defRPr sz="2000">
                <a:solidFill>
                  <a:schemeClr val="bg2"/>
                </a:solidFill>
                <a:latin typeface="Tahoma" panose="020B0604030504040204" pitchFamily="34" charset="0"/>
              </a:defRPr>
            </a:lvl2pPr>
            <a:lvl3pPr marL="952462" indent="-190492">
              <a:defRPr sz="2000">
                <a:solidFill>
                  <a:schemeClr val="bg2"/>
                </a:solidFill>
                <a:latin typeface="Tahoma" panose="020B0604030504040204" pitchFamily="34" charset="0"/>
              </a:defRPr>
            </a:lvl3pPr>
            <a:lvl4pPr marL="1333447" indent="-190492">
              <a:defRPr sz="2000">
                <a:solidFill>
                  <a:schemeClr val="bg2"/>
                </a:solidFill>
                <a:latin typeface="Tahoma" panose="020B0604030504040204" pitchFamily="34" charset="0"/>
              </a:defRPr>
            </a:lvl4pPr>
            <a:lvl5pPr marL="1714431" indent="-190492">
              <a:defRPr sz="2000">
                <a:solidFill>
                  <a:schemeClr val="bg2"/>
                </a:solidFill>
                <a:latin typeface="Tahoma" panose="020B0604030504040204" pitchFamily="34" charset="0"/>
              </a:defRPr>
            </a:lvl5pPr>
            <a:lvl6pPr marL="2095416"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6pPr>
            <a:lvl7pPr marL="2476401"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7pPr>
            <a:lvl8pPr marL="2857386"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8pPr>
            <a:lvl9pPr marL="3238370" indent="-190492" algn="ctr" eaLnBrk="0" fontAlgn="base" hangingPunct="0">
              <a:spcBef>
                <a:spcPct val="20000"/>
              </a:spcBef>
              <a:spcAft>
                <a:spcPct val="0"/>
              </a:spcAft>
              <a:buClr>
                <a:schemeClr val="accent2"/>
              </a:buClr>
              <a:buChar char="•"/>
              <a:defRPr sz="2000">
                <a:solidFill>
                  <a:schemeClr val="bg2"/>
                </a:solidFill>
                <a:latin typeface="Tahoma" panose="020B0604030504040204" pitchFamily="34" charset="0"/>
              </a:defRPr>
            </a:lvl9pPr>
          </a:lstStyle>
          <a:p>
            <a:r>
              <a:rPr lang="en-US" altLang="zh-CN" sz="1000">
                <a:latin typeface="Arial" panose="020B0604020202020204" pitchFamily="34" charset="0"/>
              </a:rPr>
              <a:t>slide </a:t>
            </a:r>
            <a:fld id="{344C38D5-95FD-45F7-95DE-9C8D94EE2374}" type="slidenum">
              <a:rPr lang="en-US" altLang="zh-CN" sz="1000">
                <a:latin typeface="Arial" panose="020B0604020202020204" pitchFamily="34" charset="0"/>
              </a:rPr>
              <a:pPr/>
              <a:t>65</a:t>
            </a:fld>
            <a:endParaRPr lang="en-US" altLang="zh-CN" sz="1000">
              <a:latin typeface="Arial" panose="020B0604020202020204" pitchFamily="34" charset="0"/>
            </a:endParaRPr>
          </a:p>
        </p:txBody>
      </p:sp>
      <p:sp>
        <p:nvSpPr>
          <p:cNvPr id="28675" name="Rectangle 7"/>
          <p:cNvSpPr>
            <a:spLocks noGrp="1" noChangeArrowheads="1"/>
          </p:cNvSpPr>
          <p:nvPr>
            <p:ph type="title"/>
          </p:nvPr>
        </p:nvSpPr>
        <p:spPr/>
        <p:txBody>
          <a:bodyPr/>
          <a:lstStyle/>
          <a:p>
            <a:r>
              <a:rPr lang="en-US" altLang="zh-CN">
                <a:ea typeface="宋体" panose="02010600030101010101" pitchFamily="2" charset="-122"/>
              </a:rPr>
              <a:t>Possible Execution of Memory</a:t>
            </a:r>
          </a:p>
        </p:txBody>
      </p:sp>
      <p:pic>
        <p:nvPicPr>
          <p:cNvPr id="28676" name="Picture 5" descr="erlingsson.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417340"/>
            <a:ext cx="7396042" cy="38815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677" name="TextBox 4"/>
          <p:cNvSpPr txBox="1">
            <a:spLocks noChangeArrowheads="1"/>
          </p:cNvSpPr>
          <p:nvPr/>
        </p:nvSpPr>
        <p:spPr bwMode="auto">
          <a:xfrm>
            <a:off x="6725709" y="889000"/>
            <a:ext cx="1305357" cy="34887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667">
                <a:solidFill>
                  <a:schemeClr val="tx1"/>
                </a:solidFill>
                <a:ea typeface="宋体" panose="02010600030101010101" pitchFamily="2" charset="-122"/>
              </a:rPr>
              <a:t>[Erlingsson]</a:t>
            </a:r>
          </a:p>
        </p:txBody>
      </p:sp>
    </p:spTree>
    <p:extLst>
      <p:ext uri="{BB962C8B-B14F-4D97-AF65-F5344CB8AC3E}">
        <p14:creationId xmlns:p14="http://schemas.microsoft.com/office/powerpoint/2010/main" val="1273094073"/>
      </p:ext>
    </p:extLst>
  </p:cSld>
  <p:clrMapOvr>
    <a:masterClrMapping/>
  </p:clrMapOvr>
  <p:transition advClick="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Defense</a:t>
            </a:r>
            <a:endParaRPr lang="zh-CN" altLang="en-US" dirty="0"/>
          </a:p>
        </p:txBody>
      </p:sp>
      <p:sp>
        <p:nvSpPr>
          <p:cNvPr id="3" name="内容占位符 2"/>
          <p:cNvSpPr>
            <a:spLocks noGrp="1"/>
          </p:cNvSpPr>
          <p:nvPr>
            <p:ph idx="1"/>
          </p:nvPr>
        </p:nvSpPr>
        <p:spPr>
          <a:xfrm>
            <a:off x="457200" y="1333500"/>
            <a:ext cx="8435280" cy="4044279"/>
          </a:xfrm>
        </p:spPr>
        <p:txBody>
          <a:bodyPr>
            <a:normAutofit/>
          </a:bodyPr>
          <a:lstStyle/>
          <a:p>
            <a:r>
              <a:rPr lang="en-US" altLang="zh-CN" b="1" dirty="0">
                <a:solidFill>
                  <a:schemeClr val="accent1"/>
                </a:solidFill>
              </a:rPr>
              <a:t>Hide</a:t>
            </a:r>
            <a:r>
              <a:rPr lang="en-US" altLang="zh-CN" dirty="0"/>
              <a:t> the binary file</a:t>
            </a:r>
          </a:p>
          <a:p>
            <a:pPr lvl="1"/>
            <a:r>
              <a:rPr lang="en-US" altLang="zh-CN" dirty="0"/>
              <a:t>No way to get any gadget</a:t>
            </a:r>
          </a:p>
          <a:p>
            <a:r>
              <a:rPr lang="en-US" altLang="zh-CN" b="1" dirty="0">
                <a:solidFill>
                  <a:schemeClr val="accent1"/>
                </a:solidFill>
              </a:rPr>
              <a:t>ASLR</a:t>
            </a:r>
            <a:r>
              <a:rPr lang="en-US" altLang="zh-CN" dirty="0"/>
              <a:t> to randomize the code position</a:t>
            </a:r>
          </a:p>
          <a:p>
            <a:pPr lvl="1"/>
            <a:r>
              <a:rPr lang="en-US" altLang="zh-CN" dirty="0"/>
              <a:t>Short for "Address Space Layout Randomization"</a:t>
            </a:r>
          </a:p>
          <a:p>
            <a:pPr lvl="1"/>
            <a:r>
              <a:rPr lang="en-US" altLang="zh-CN" dirty="0"/>
              <a:t>Harder to find gadgets</a:t>
            </a:r>
          </a:p>
          <a:p>
            <a:r>
              <a:rPr lang="en-US" altLang="zh-CN" b="1" dirty="0">
                <a:solidFill>
                  <a:schemeClr val="accent1"/>
                </a:solidFill>
              </a:rPr>
              <a:t>Canary</a:t>
            </a:r>
            <a:r>
              <a:rPr lang="en-US" altLang="zh-CN" dirty="0"/>
              <a:t> to protect the stack</a:t>
            </a:r>
          </a:p>
          <a:p>
            <a:pPr lvl="1"/>
            <a:r>
              <a:rPr lang="en-US" altLang="zh-CN" dirty="0"/>
              <a:t>Try to detect stack overflow (e.g., overflow return address)</a:t>
            </a:r>
          </a:p>
        </p:txBody>
      </p:sp>
    </p:spTree>
    <p:extLst>
      <p:ext uri="{BB962C8B-B14F-4D97-AF65-F5344CB8AC3E}">
        <p14:creationId xmlns:p14="http://schemas.microsoft.com/office/powerpoint/2010/main" val="4191214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p:cNvSpPr>
            <a:spLocks noGrp="1"/>
          </p:cNvSpPr>
          <p:nvPr>
            <p:ph type="title"/>
          </p:nvPr>
        </p:nvSpPr>
        <p:spPr/>
        <p:txBody>
          <a:bodyPr/>
          <a:lstStyle/>
          <a:p>
            <a:r>
              <a:rPr lang="en-US" dirty="0"/>
              <a:t>Dynamic Taint Analysis</a:t>
            </a:r>
          </a:p>
        </p:txBody>
      </p:sp>
      <p:sp>
        <p:nvSpPr>
          <p:cNvPr id="6" name="Content Placeholder 5"/>
          <p:cNvSpPr>
            <a:spLocks noGrp="1"/>
          </p:cNvSpPr>
          <p:nvPr>
            <p:ph idx="1"/>
          </p:nvPr>
        </p:nvSpPr>
        <p:spPr/>
        <p:txBody>
          <a:bodyPr>
            <a:noAutofit/>
          </a:bodyPr>
          <a:lstStyle/>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i = get_input();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two = 2;</a:t>
            </a:r>
          </a:p>
          <a:p>
            <a:pPr marL="0" indent="0">
              <a:lnSpc>
                <a:spcPct val="100000"/>
              </a:lnSpc>
              <a:spcBef>
                <a:spcPts val="0"/>
              </a:spcBef>
              <a:spcAft>
                <a:spcPts val="0"/>
              </a:spcAft>
              <a:buNone/>
            </a:pPr>
            <a:r>
              <a:rPr lang="en-US" sz="2600" dirty="0">
                <a:solidFill>
                  <a:srgbClr val="0000FF"/>
                </a:solidFill>
                <a:highlight>
                  <a:srgbClr val="FFFFFF"/>
                </a:highlight>
                <a:latin typeface="Consolas" panose="020B0609020204030204" pitchFamily="49" charset="0"/>
              </a:rPr>
              <a:t>if</a:t>
            </a:r>
            <a:r>
              <a:rPr lang="en-US" sz="2600" dirty="0">
                <a:solidFill>
                  <a:srgbClr val="000000"/>
                </a:solidFill>
                <a:highlight>
                  <a:srgbClr val="FFFFFF"/>
                </a:highlight>
                <a:latin typeface="Consolas" panose="020B0609020204030204" pitchFamily="49" charset="0"/>
              </a:rPr>
              <a:t>(i%2 == 0){</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 = i+two;</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l = j;</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 </a:t>
            </a:r>
            <a:r>
              <a:rPr lang="en-US" sz="2600" dirty="0">
                <a:solidFill>
                  <a:srgbClr val="0000FF"/>
                </a:solidFill>
                <a:highlight>
                  <a:srgbClr val="FFFFFF"/>
                </a:highlight>
                <a:latin typeface="Consolas" panose="020B0609020204030204" pitchFamily="49" charset="0"/>
              </a:rPr>
              <a:t>else</a:t>
            </a:r>
            <a:r>
              <a:rPr lang="en-US" sz="2600" dirty="0">
                <a:solidFill>
                  <a:srgbClr val="000000"/>
                </a:solidFill>
                <a:highlight>
                  <a:srgbClr val="FFFFFF"/>
                </a:highlight>
                <a:latin typeface="Consolas" panose="020B0609020204030204" pitchFamily="49" charset="0"/>
              </a:rPr>
              <a:t> {</a:t>
            </a:r>
          </a:p>
          <a:p>
            <a:pPr marL="274320" lvl="1"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k = two*two;</a:t>
            </a:r>
          </a:p>
          <a:p>
            <a:pPr marL="274320" lvl="1" indent="0">
              <a:lnSpc>
                <a:spcPct val="100000"/>
              </a:lnSpc>
              <a:spcBef>
                <a:spcPts val="0"/>
              </a:spcBef>
              <a:spcAft>
                <a:spcPts val="0"/>
              </a:spcAft>
              <a:buNone/>
            </a:pPr>
            <a:r>
              <a:rPr lang="en-US" sz="2600" dirty="0">
                <a:solidFill>
                  <a:srgbClr val="FF0000"/>
                </a:solidFill>
                <a:highlight>
                  <a:srgbClr val="FFFFFF"/>
                </a:highlight>
                <a:latin typeface="Consolas" panose="020B0609020204030204" pitchFamily="49" charset="0"/>
              </a:rPr>
              <a:t>l = k;</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a:t>
            </a:r>
          </a:p>
          <a:p>
            <a:pPr marL="0" indent="0">
              <a:lnSpc>
                <a:spcPct val="100000"/>
              </a:lnSpc>
              <a:spcBef>
                <a:spcPts val="0"/>
              </a:spcBef>
              <a:spcAft>
                <a:spcPts val="0"/>
              </a:spcAft>
              <a:buNone/>
            </a:pPr>
            <a:r>
              <a:rPr lang="en-US" sz="2600" dirty="0">
                <a:solidFill>
                  <a:srgbClr val="000000"/>
                </a:solidFill>
                <a:highlight>
                  <a:srgbClr val="FFFFFF"/>
                </a:highlight>
                <a:latin typeface="Consolas" panose="020B0609020204030204" pitchFamily="49" charset="0"/>
              </a:rPr>
              <a:t>jmp l;</a:t>
            </a:r>
            <a:endParaRPr lang="en-US" sz="2600" dirty="0"/>
          </a:p>
        </p:txBody>
      </p:sp>
      <p:sp>
        <p:nvSpPr>
          <p:cNvPr id="4" name="Slide Number Placeholder 3"/>
          <p:cNvSpPr>
            <a:spLocks noGrp="1"/>
          </p:cNvSpPr>
          <p:nvPr>
            <p:ph type="sldNum" sz="quarter" idx="12"/>
          </p:nvPr>
        </p:nvSpPr>
        <p:spPr/>
        <p:txBody>
          <a:bodyPr/>
          <a:lstStyle/>
          <a:p>
            <a:fld id="{4FAB73BC-B049-4115-A692-8D63A059BFB8}" type="slidenum">
              <a:rPr lang="en-US" smtClean="0"/>
              <a:t>67</a:t>
            </a:fld>
            <a:endParaRPr lang="en-US" dirty="0"/>
          </a:p>
        </p:txBody>
      </p:sp>
      <p:graphicFrame>
        <p:nvGraphicFramePr>
          <p:cNvPr id="3" name="Content Placeholder 2"/>
          <p:cNvGraphicFramePr>
            <a:graphicFrameLocks noGrp="1"/>
          </p:cNvGraphicFramePr>
          <p:nvPr>
            <p:ph sz="half" idx="4294967295"/>
          </p:nvPr>
        </p:nvGraphicFramePr>
        <p:xfrm>
          <a:off x="5783263" y="1524000"/>
          <a:ext cx="3360738" cy="1545165"/>
        </p:xfrm>
        <a:graphic>
          <a:graphicData uri="http://schemas.openxmlformats.org/drawingml/2006/table">
            <a:tbl>
              <a:tblPr firstRow="1" bandRow="1">
                <a:tableStyleId>{5C22544A-7EE6-4342-B048-85BDC9FD1C3A}</a:tableStyleId>
              </a:tblPr>
              <a:tblGrid>
                <a:gridCol w="1011047">
                  <a:extLst>
                    <a:ext uri="{9D8B030D-6E8A-4147-A177-3AD203B41FA5}">
                      <a16:colId xmlns:a16="http://schemas.microsoft.com/office/drawing/2014/main" val="20000"/>
                    </a:ext>
                  </a:extLst>
                </a:gridCol>
                <a:gridCol w="713232">
                  <a:extLst>
                    <a:ext uri="{9D8B030D-6E8A-4147-A177-3AD203B41FA5}">
                      <a16:colId xmlns:a16="http://schemas.microsoft.com/office/drawing/2014/main" val="20001"/>
                    </a:ext>
                  </a:extLst>
                </a:gridCol>
                <a:gridCol w="1636459">
                  <a:extLst>
                    <a:ext uri="{9D8B030D-6E8A-4147-A177-3AD203B41FA5}">
                      <a16:colId xmlns:a16="http://schemas.microsoft.com/office/drawing/2014/main" val="20002"/>
                    </a:ext>
                  </a:extLst>
                </a:gridCol>
              </a:tblGrid>
              <a:tr h="309033">
                <a:tc>
                  <a:txBody>
                    <a:bodyPr/>
                    <a:lstStyle/>
                    <a:p>
                      <a:pPr algn="ctr"/>
                      <a:r>
                        <a:rPr lang="en-US" sz="1200" dirty="0"/>
                        <a:t>Variable</a:t>
                      </a:r>
                    </a:p>
                  </a:txBody>
                  <a:tcPr marT="38100" marB="38100"/>
                </a:tc>
                <a:tc>
                  <a:txBody>
                    <a:bodyPr/>
                    <a:lstStyle/>
                    <a:p>
                      <a:pPr algn="ctr"/>
                      <a:r>
                        <a:rPr lang="en-US" sz="1200" dirty="0"/>
                        <a:t>Value</a:t>
                      </a:r>
                    </a:p>
                  </a:txBody>
                  <a:tcPr marT="38100" marB="38100"/>
                </a:tc>
                <a:tc>
                  <a:txBody>
                    <a:bodyPr/>
                    <a:lstStyle/>
                    <a:p>
                      <a:pPr algn="ctr"/>
                      <a:r>
                        <a:rPr lang="en-US" sz="1200" dirty="0"/>
                        <a:t>Taint Status</a:t>
                      </a:r>
                    </a:p>
                  </a:txBody>
                  <a:tcPr marT="38100" marB="38100"/>
                </a:tc>
                <a:extLst>
                  <a:ext uri="{0D108BD9-81ED-4DB2-BD59-A6C34878D82A}">
                    <a16:rowId xmlns:a16="http://schemas.microsoft.com/office/drawing/2014/main" val="10000"/>
                  </a:ext>
                </a:extLst>
              </a:tr>
              <a:tr h="309033">
                <a:tc>
                  <a:txBody>
                    <a:bodyPr/>
                    <a:lstStyle/>
                    <a:p>
                      <a:pPr algn="ctr"/>
                      <a:r>
                        <a:rPr lang="en-US" sz="1500" dirty="0"/>
                        <a:t>i</a:t>
                      </a:r>
                    </a:p>
                  </a:txBody>
                  <a:tcPr marT="38100" marB="38100"/>
                </a:tc>
                <a:tc>
                  <a:txBody>
                    <a:bodyPr/>
                    <a:lstStyle/>
                    <a:p>
                      <a:pPr algn="ctr"/>
                      <a:r>
                        <a:rPr lang="en-US" sz="1500" dirty="0"/>
                        <a:t>7</a:t>
                      </a:r>
                    </a:p>
                  </a:txBody>
                  <a:tcPr marT="38100" marB="38100"/>
                </a:tc>
                <a:tc>
                  <a:txBody>
                    <a:bodyPr/>
                    <a:lstStyle/>
                    <a:p>
                      <a:pPr algn="ctr"/>
                      <a:r>
                        <a:rPr lang="en-US" sz="1500" dirty="0"/>
                        <a:t>true</a:t>
                      </a:r>
                    </a:p>
                  </a:txBody>
                  <a:tcPr marT="38100" marB="38100"/>
                </a:tc>
                <a:extLst>
                  <a:ext uri="{0D108BD9-81ED-4DB2-BD59-A6C34878D82A}">
                    <a16:rowId xmlns:a16="http://schemas.microsoft.com/office/drawing/2014/main" val="10001"/>
                  </a:ext>
                </a:extLst>
              </a:tr>
              <a:tr h="309033">
                <a:tc>
                  <a:txBody>
                    <a:bodyPr/>
                    <a:lstStyle/>
                    <a:p>
                      <a:pPr algn="ctr"/>
                      <a:r>
                        <a:rPr lang="en-US" sz="1500" dirty="0"/>
                        <a:t>two</a:t>
                      </a:r>
                    </a:p>
                  </a:txBody>
                  <a:tcPr marT="38100" marB="38100"/>
                </a:tc>
                <a:tc>
                  <a:txBody>
                    <a:bodyPr/>
                    <a:lstStyle/>
                    <a:p>
                      <a:pPr algn="ctr"/>
                      <a:r>
                        <a:rPr lang="en-US" sz="1500" dirty="0"/>
                        <a:t>2</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2"/>
                  </a:ext>
                </a:extLst>
              </a:tr>
              <a:tr h="309033">
                <a:tc>
                  <a:txBody>
                    <a:bodyPr/>
                    <a:lstStyle/>
                    <a:p>
                      <a:pPr algn="ctr"/>
                      <a:r>
                        <a:rPr lang="en-US" sz="1500" dirty="0"/>
                        <a:t>k</a:t>
                      </a:r>
                    </a:p>
                  </a:txBody>
                  <a:tcPr marT="38100" marB="38100"/>
                </a:tc>
                <a:tc>
                  <a:txBody>
                    <a:bodyPr/>
                    <a:lstStyle/>
                    <a:p>
                      <a:pPr algn="ctr"/>
                      <a:r>
                        <a:rPr lang="en-US" sz="1500" dirty="0"/>
                        <a:t>4</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3"/>
                  </a:ext>
                </a:extLst>
              </a:tr>
              <a:tr h="309033">
                <a:tc>
                  <a:txBody>
                    <a:bodyPr/>
                    <a:lstStyle/>
                    <a:p>
                      <a:pPr algn="ctr"/>
                      <a:r>
                        <a:rPr lang="en-US" sz="1500" dirty="0"/>
                        <a:t>l</a:t>
                      </a:r>
                    </a:p>
                  </a:txBody>
                  <a:tcPr marT="38100" marB="38100"/>
                </a:tc>
                <a:tc>
                  <a:txBody>
                    <a:bodyPr/>
                    <a:lstStyle/>
                    <a:p>
                      <a:pPr algn="ctr"/>
                      <a:r>
                        <a:rPr lang="en-US" sz="1500" dirty="0"/>
                        <a:t>4</a:t>
                      </a:r>
                    </a:p>
                  </a:txBody>
                  <a:tcPr marT="38100" marB="38100"/>
                </a:tc>
                <a:tc>
                  <a:txBody>
                    <a:bodyPr/>
                    <a:lstStyle/>
                    <a:p>
                      <a:pPr algn="ctr"/>
                      <a:r>
                        <a:rPr lang="en-US" sz="1500" dirty="0"/>
                        <a:t>false</a:t>
                      </a:r>
                    </a:p>
                  </a:txBody>
                  <a:tcPr marT="38100" marB="381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239559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A6821-CBDD-A4EC-8D1F-59A40CD316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ECD3558-C2D1-C8C1-2611-F9A41B132654}"/>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13B0C160-0643-44AD-C0C9-D7808345B6F4}"/>
              </a:ext>
            </a:extLst>
          </p:cNvPr>
          <p:cNvSpPr txBox="1">
            <a:spLocks noChangeArrowheads="1"/>
          </p:cNvSpPr>
          <p:nvPr/>
        </p:nvSpPr>
        <p:spPr bwMode="auto">
          <a:xfrm>
            <a:off x="1170459" y="2425452"/>
            <a:ext cx="6803082"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kumimoji="0" lang="en-US" altLang="zh-CN" b="0" kern="0" dirty="0">
                <a:solidFill>
                  <a:srgbClr val="C00000"/>
                </a:solidFill>
                <a:ea typeface="+mn-ea"/>
              </a:rPr>
              <a:t>Review</a:t>
            </a:r>
            <a:r>
              <a:rPr lang="en-US" altLang="zh-CN" b="0" kern="0" dirty="0">
                <a:solidFill>
                  <a:srgbClr val="C00000"/>
                </a:solidFill>
                <a:ea typeface="+mn-ea"/>
              </a:rPr>
              <a:t>:</a:t>
            </a:r>
            <a:r>
              <a:rPr lang="zh-CN" altLang="en-US" b="0" kern="0" dirty="0">
                <a:solidFill>
                  <a:srgbClr val="C00000"/>
                </a:solidFill>
                <a:ea typeface="+mn-ea"/>
              </a:rPr>
              <a:t> </a:t>
            </a:r>
            <a:r>
              <a:rPr kumimoji="0" lang="en-US" altLang="zh-CN" b="0" kern="0" dirty="0">
                <a:solidFill>
                  <a:srgbClr val="C00000"/>
                </a:solidFill>
                <a:ea typeface="+mn-ea"/>
              </a:rPr>
              <a:t>Network</a:t>
            </a:r>
          </a:p>
        </p:txBody>
      </p:sp>
      <p:sp>
        <p:nvSpPr>
          <p:cNvPr id="6" name="矩形 5">
            <a:extLst>
              <a:ext uri="{FF2B5EF4-FFF2-40B4-BE49-F238E27FC236}">
                <a16:creationId xmlns:a16="http://schemas.microsoft.com/office/drawing/2014/main" id="{E2E98AAC-099A-BBD7-E3EF-D33D8253CE70}"/>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65311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DE590-79B2-2344-8EF8-8C35E5E6642D}"/>
              </a:ext>
            </a:extLst>
          </p:cNvPr>
          <p:cNvSpPr>
            <a:spLocks noGrp="1"/>
          </p:cNvSpPr>
          <p:nvPr>
            <p:ph type="title"/>
          </p:nvPr>
        </p:nvSpPr>
        <p:spPr/>
        <p:txBody>
          <a:bodyPr/>
          <a:lstStyle/>
          <a:p>
            <a:r>
              <a:rPr lang="en-US" altLang="zh-CN" dirty="0"/>
              <a:t>OSI, TCP/IP &amp; Protocol Stack</a:t>
            </a:r>
            <a:endParaRPr kumimoji="1" lang="zh-CN" altLang="en-US" dirty="0"/>
          </a:p>
        </p:txBody>
      </p:sp>
      <p:sp>
        <p:nvSpPr>
          <p:cNvPr id="3" name="内容占位符 2">
            <a:extLst>
              <a:ext uri="{FF2B5EF4-FFF2-40B4-BE49-F238E27FC236}">
                <a16:creationId xmlns:a16="http://schemas.microsoft.com/office/drawing/2014/main" id="{7A0B2C31-43CB-4F4B-84CB-49A28A75C04E}"/>
              </a:ext>
            </a:extLst>
          </p:cNvPr>
          <p:cNvSpPr>
            <a:spLocks noGrp="1"/>
          </p:cNvSpPr>
          <p:nvPr>
            <p:ph idx="1"/>
          </p:nvPr>
        </p:nvSpPr>
        <p:spPr/>
        <p:txBody>
          <a:bodyPr>
            <a:normAutofit/>
          </a:bodyPr>
          <a:lstStyle/>
          <a:p>
            <a:r>
              <a:rPr lang="en" altLang="zh-CN" sz="1600" dirty="0"/>
              <a:t>OSI</a:t>
            </a:r>
            <a:r>
              <a:rPr lang="en" altLang="zh-CN" sz="1600" b="0" dirty="0"/>
              <a:t> </a:t>
            </a:r>
          </a:p>
          <a:p>
            <a:pPr lvl="1"/>
            <a:r>
              <a:rPr lang="en" altLang="zh-CN" sz="1600" b="0" dirty="0"/>
              <a:t>The open systems interconnection (OSI) model </a:t>
            </a:r>
          </a:p>
          <a:p>
            <a:pPr lvl="1"/>
            <a:r>
              <a:rPr kumimoji="1" lang="en-US" altLang="zh-CN" sz="1600" dirty="0"/>
              <a:t>7-layer architecture </a:t>
            </a:r>
            <a:endParaRPr kumimoji="1" lang="zh-CN" altLang="en-US" sz="1600" dirty="0"/>
          </a:p>
        </p:txBody>
      </p:sp>
      <p:sp>
        <p:nvSpPr>
          <p:cNvPr id="4" name="灯片编号占位符 3">
            <a:extLst>
              <a:ext uri="{FF2B5EF4-FFF2-40B4-BE49-F238E27FC236}">
                <a16:creationId xmlns:a16="http://schemas.microsoft.com/office/drawing/2014/main" id="{711C3BC5-9A3B-C84C-96CA-6B56E1D6D6A9}"/>
              </a:ext>
            </a:extLst>
          </p:cNvPr>
          <p:cNvSpPr>
            <a:spLocks noGrp="1"/>
          </p:cNvSpPr>
          <p:nvPr>
            <p:ph type="sldNum" sz="quarter" idx="12"/>
          </p:nvPr>
        </p:nvSpPr>
        <p:spPr/>
        <p:txBody>
          <a:bodyPr/>
          <a:lstStyle/>
          <a:p>
            <a:fld id="{ADE361C3-C043-4A6E-BDCE-8DA1E7D90A3B}" type="slidenum">
              <a:rPr lang="zh-CN" altLang="en-US" smtClean="0"/>
              <a:t>69</a:t>
            </a:fld>
            <a:endParaRPr lang="zh-CN" altLang="en-US"/>
          </a:p>
        </p:txBody>
      </p:sp>
      <p:pic>
        <p:nvPicPr>
          <p:cNvPr id="5" name="图片 4">
            <a:extLst>
              <a:ext uri="{FF2B5EF4-FFF2-40B4-BE49-F238E27FC236}">
                <a16:creationId xmlns:a16="http://schemas.microsoft.com/office/drawing/2014/main" id="{75DD5A0D-BAD2-404B-9793-A25C83B6BBB5}"/>
              </a:ext>
            </a:extLst>
          </p:cNvPr>
          <p:cNvPicPr>
            <a:picLocks noChangeAspect="1"/>
          </p:cNvPicPr>
          <p:nvPr/>
        </p:nvPicPr>
        <p:blipFill>
          <a:blip r:embed="rId2"/>
          <a:stretch>
            <a:fillRect/>
          </a:stretch>
        </p:blipFill>
        <p:spPr>
          <a:xfrm>
            <a:off x="457200" y="2353444"/>
            <a:ext cx="8229600" cy="3340100"/>
          </a:xfrm>
          <a:prstGeom prst="rect">
            <a:avLst/>
          </a:prstGeom>
        </p:spPr>
      </p:pic>
    </p:spTree>
    <p:extLst>
      <p:ext uri="{BB962C8B-B14F-4D97-AF65-F5344CB8AC3E}">
        <p14:creationId xmlns:p14="http://schemas.microsoft.com/office/powerpoint/2010/main" val="1301427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63688" y="1057300"/>
            <a:ext cx="0" cy="323832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481236"/>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1053999"/>
            <a:ext cx="0" cy="374771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477935"/>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755576" y="1345332"/>
            <a:ext cx="2820003"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2425452"/>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2137420"/>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19" name="矩形 18"/>
          <p:cNvSpPr/>
          <p:nvPr/>
        </p:nvSpPr>
        <p:spPr>
          <a:xfrm>
            <a:off x="6228184" y="2857500"/>
            <a:ext cx="3092513" cy="888577"/>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mr-IN" altLang="zh-CN" b="1" dirty="0">
                <a:latin typeface="Consolas" charset="0"/>
              </a:rPr>
              <a:t>, </a:t>
            </a:r>
            <a:r>
              <a:rPr lang="mr-IN" altLang="zh-CN" b="1" dirty="0" err="1">
                <a:solidFill>
                  <a:srgbClr val="0093FF"/>
                </a:solidFill>
                <a:latin typeface="Consolas" charset="0"/>
              </a:rPr>
              <a:t>c</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err="1">
                <a:solidFill>
                  <a:srgbClr val="008E00"/>
                </a:solidFill>
                <a:latin typeface="Consolas" charset="0"/>
              </a:rPr>
              <a:t>k</a:t>
            </a:r>
            <a:r>
              <a:rPr lang="mr-IN" altLang="zh-CN" b="1" dirty="0">
                <a:latin typeface="Consolas" charset="0"/>
              </a:rPr>
              <a:t>, </a:t>
            </a:r>
            <a:r>
              <a:rPr lang="mr-IN" altLang="zh-CN" b="1" dirty="0" err="1">
                <a:solidFill>
                  <a:srgbClr val="FF7C77"/>
                </a:solidFill>
                <a:latin typeface="Consolas" charset="0"/>
              </a:rPr>
              <a:t>m</a:t>
            </a:r>
            <a:r>
              <a:rPr lang="en-US" altLang="zh-CN" b="1" dirty="0">
                <a:latin typeface="Consolas" charset="0"/>
              </a:rPr>
              <a:t> |</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mr-IN" altLang="zh-CN" b="1" dirty="0">
                <a:latin typeface="Consolas" charset="0"/>
              </a:rPr>
              <a:t>) == </a:t>
            </a:r>
            <a:r>
              <a:rPr lang="mr-IN" altLang="zh-CN" b="1" dirty="0" err="1">
                <a:solidFill>
                  <a:srgbClr val="9335FF"/>
                </a:solidFill>
                <a:latin typeface="Consolas" charset="0"/>
              </a:rPr>
              <a:t>h</a:t>
            </a:r>
            <a:r>
              <a:rPr lang="mr-IN" altLang="zh-CN" b="1" dirty="0">
                <a:solidFill>
                  <a:srgbClr val="9335FF"/>
                </a:solidFill>
                <a:latin typeface="Consolas" charset="0"/>
              </a:rPr>
              <a:t> </a:t>
            </a:r>
            <a:r>
              <a:rPr lang="en-US" altLang="zh-CN" b="1" dirty="0">
                <a:latin typeface="Consolas" charset="0"/>
              </a:rPr>
              <a:t>?</a:t>
            </a:r>
            <a:r>
              <a:rPr lang="mr-IN" altLang="zh-CN" b="1" dirty="0">
                <a:latin typeface="Consolas" charset="0"/>
              </a:rPr>
              <a:t> </a:t>
            </a:r>
            <a:endParaRPr lang="mr-IN" altLang="zh-CN" dirty="0">
              <a:effectLst/>
            </a:endParaRPr>
          </a:p>
        </p:txBody>
      </p:sp>
      <p:cxnSp>
        <p:nvCxnSpPr>
          <p:cNvPr id="13" name="直线连接符 12"/>
          <p:cNvCxnSpPr/>
          <p:nvPr/>
        </p:nvCxnSpPr>
        <p:spPr>
          <a:xfrm>
            <a:off x="4446216" y="1057300"/>
            <a:ext cx="0" cy="3816424"/>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125577" y="481236"/>
            <a:ext cx="724878" cy="507831"/>
          </a:xfrm>
          <a:prstGeom prst="rect">
            <a:avLst/>
          </a:prstGeom>
        </p:spPr>
        <p:txBody>
          <a:bodyPr wrap="none">
            <a:spAutoFit/>
          </a:bodyPr>
          <a:lstStyle/>
          <a:p>
            <a:pPr algn="ctr"/>
            <a:r>
              <a:rPr kumimoji="1" lang="en-US" altLang="zh-CN" sz="2700" b="1" dirty="0">
                <a:solidFill>
                  <a:schemeClr val="accent1"/>
                </a:solidFill>
                <a:latin typeface="等线" panose="02010600030101010101" pitchFamily="2" charset="-122"/>
                <a:ea typeface="楷体"/>
                <a:cs typeface="Myriad Pro Light SemiCond"/>
              </a:rPr>
              <a:t>Eve</a:t>
            </a:r>
            <a:endParaRPr lang="en-US" altLang="zh-CN" dirty="0">
              <a:solidFill>
                <a:schemeClr val="accent1"/>
              </a:solidFill>
              <a:effectLst/>
            </a:endParaRPr>
          </a:p>
        </p:txBody>
      </p:sp>
      <p:cxnSp>
        <p:nvCxnSpPr>
          <p:cNvPr id="15" name="直线箭头连接符 14"/>
          <p:cNvCxnSpPr/>
          <p:nvPr/>
        </p:nvCxnSpPr>
        <p:spPr>
          <a:xfrm flipH="1">
            <a:off x="1835698" y="3529322"/>
            <a:ext cx="2520278" cy="6389"/>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742803" y="3272999"/>
            <a:ext cx="755335"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endParaRPr lang="mr-IN" altLang="zh-CN" dirty="0">
              <a:effectLst/>
            </a:endParaRPr>
          </a:p>
        </p:txBody>
      </p:sp>
      <p:sp>
        <p:nvSpPr>
          <p:cNvPr id="6" name="矩形 5"/>
          <p:cNvSpPr/>
          <p:nvPr/>
        </p:nvSpPr>
        <p:spPr>
          <a:xfrm>
            <a:off x="467544" y="4369668"/>
            <a:ext cx="8280920" cy="1021626"/>
          </a:xfrm>
          <a:prstGeom prst="rect">
            <a:avLst/>
          </a:prstGeom>
        </p:spPr>
        <p:txBody>
          <a:bodyPr wrap="square">
            <a:spAutoFit/>
          </a:bodyPr>
          <a:lstStyle/>
          <a:p>
            <a:pPr>
              <a:lnSpc>
                <a:spcPct val="150000"/>
              </a:lnSpc>
            </a:pPr>
            <a:r>
              <a:rPr lang="en-US" altLang="zh-CN" sz="2400" b="1" dirty="0">
                <a:latin typeface="Helvetica" charset="0"/>
              </a:rPr>
              <a:t>problem: </a:t>
            </a:r>
            <a:r>
              <a:rPr lang="en-US" altLang="zh-CN" sz="2400" dirty="0">
                <a:latin typeface="Helvetica" charset="0"/>
              </a:rPr>
              <a:t>reflection attacks</a:t>
            </a:r>
            <a:br>
              <a:rPr lang="en-US" altLang="zh-CN" sz="2400" dirty="0">
                <a:latin typeface="Helvetica" charset="0"/>
              </a:rPr>
            </a:br>
            <a:r>
              <a:rPr lang="en-US" altLang="zh-CN" dirty="0">
                <a:latin typeface="Helvetica" charset="0"/>
              </a:rPr>
              <a:t>(adversary could intercept a message, re-send it later</a:t>
            </a:r>
            <a:r>
              <a:rPr lang="zh-CN" altLang="en-US" dirty="0">
                <a:latin typeface="Helvetica" charset="0"/>
              </a:rPr>
              <a:t> </a:t>
            </a:r>
            <a:r>
              <a:rPr lang="en-US" altLang="zh-CN" dirty="0">
                <a:latin typeface="Helvetica" charset="0"/>
              </a:rPr>
              <a:t>in the opposite direction) </a:t>
            </a:r>
          </a:p>
        </p:txBody>
      </p:sp>
      <p:sp>
        <p:nvSpPr>
          <p:cNvPr id="20" name="文本框 19">
            <a:extLst>
              <a:ext uri="{FF2B5EF4-FFF2-40B4-BE49-F238E27FC236}">
                <a16:creationId xmlns:a16="http://schemas.microsoft.com/office/drawing/2014/main" id="{17A92FBF-5F97-BB4F-B4BD-FB973090844C}"/>
              </a:ext>
            </a:extLst>
          </p:cNvPr>
          <p:cNvSpPr txBox="1"/>
          <p:nvPr/>
        </p:nvSpPr>
        <p:spPr>
          <a:xfrm>
            <a:off x="1361036" y="118438"/>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21" name="文本框 20">
            <a:extLst>
              <a:ext uri="{FF2B5EF4-FFF2-40B4-BE49-F238E27FC236}">
                <a16:creationId xmlns:a16="http://schemas.microsoft.com/office/drawing/2014/main" id="{89216DF5-0DF4-6E45-8A8A-D39A15044575}"/>
              </a:ext>
            </a:extLst>
          </p:cNvPr>
          <p:cNvSpPr txBox="1"/>
          <p:nvPr/>
        </p:nvSpPr>
        <p:spPr>
          <a:xfrm>
            <a:off x="6873977" y="88239"/>
            <a:ext cx="980016" cy="369332"/>
          </a:xfrm>
          <a:prstGeom prst="rect">
            <a:avLst/>
          </a:prstGeom>
          <a:noFill/>
        </p:spPr>
        <p:txBody>
          <a:bodyPr wrap="square">
            <a:spAutoFit/>
          </a:bodyPr>
          <a:lstStyle/>
          <a:p>
            <a:r>
              <a:rPr lang="en-US" altLang="zh-CN" dirty="0">
                <a:solidFill>
                  <a:srgbClr val="4C8E00"/>
                </a:solidFill>
                <a:latin typeface="Consolas" charset="0"/>
              </a:rPr>
              <a:t>has</a:t>
            </a:r>
            <a:r>
              <a:rPr lang="zh-CN" altLang="en-US" b="1" dirty="0">
                <a:solidFill>
                  <a:srgbClr val="4C8E00"/>
                </a:solidFill>
                <a:latin typeface="Consolas" charset="0"/>
              </a:rPr>
              <a:t> </a:t>
            </a:r>
            <a:r>
              <a:rPr lang="en-US" altLang="zh-CN" b="1" dirty="0">
                <a:solidFill>
                  <a:srgbClr val="4C8E00"/>
                </a:solidFill>
                <a:latin typeface="Consolas" charset="0"/>
              </a:rPr>
              <a:t>k</a:t>
            </a:r>
            <a:endParaRPr lang="zh-CN" altLang="en-US" b="1" dirty="0">
              <a:solidFill>
                <a:srgbClr val="4C8E00"/>
              </a:solidFill>
              <a:latin typeface="Consolas" charset="0"/>
            </a:endParaRPr>
          </a:p>
        </p:txBody>
      </p:sp>
      <p:sp>
        <p:nvSpPr>
          <p:cNvPr id="22" name="文本框 21">
            <a:extLst>
              <a:ext uri="{FF2B5EF4-FFF2-40B4-BE49-F238E27FC236}">
                <a16:creationId xmlns:a16="http://schemas.microsoft.com/office/drawing/2014/main" id="{E89AE720-56B3-E142-B52C-2471EAF83651}"/>
              </a:ext>
            </a:extLst>
          </p:cNvPr>
          <p:cNvSpPr txBox="1"/>
          <p:nvPr/>
        </p:nvSpPr>
        <p:spPr>
          <a:xfrm>
            <a:off x="2348060" y="3807628"/>
            <a:ext cx="1513785" cy="523220"/>
          </a:xfrm>
          <a:prstGeom prst="rect">
            <a:avLst/>
          </a:prstGeom>
          <a:noFill/>
        </p:spPr>
        <p:txBody>
          <a:bodyPr wrap="square">
            <a:spAutoFit/>
          </a:bodyPr>
          <a:lstStyle/>
          <a:p>
            <a:pPr algn="ctr"/>
            <a:r>
              <a:rPr lang="en-US" altLang="zh-CN" sz="1400" dirty="0">
                <a:latin typeface="Consolas" charset="0"/>
              </a:rPr>
              <a:t>if</a:t>
            </a:r>
            <a:r>
              <a:rPr lang="zh-CN" altLang="en-US" sz="1400" dirty="0">
                <a:latin typeface="Consolas" charset="0"/>
              </a:rPr>
              <a:t> </a:t>
            </a:r>
            <a:r>
              <a:rPr lang="en-US" altLang="zh-CN" sz="1400" dirty="0">
                <a:latin typeface="Consolas" charset="0"/>
              </a:rPr>
              <a:t>reuse</a:t>
            </a:r>
            <a:r>
              <a:rPr lang="zh-CN" altLang="en-US" sz="1400" dirty="0">
                <a:latin typeface="Consolas" charset="0"/>
              </a:rPr>
              <a:t> </a:t>
            </a:r>
            <a:r>
              <a:rPr lang="en-US" altLang="zh-CN" sz="1400" dirty="0">
                <a:latin typeface="Consolas" charset="0"/>
              </a:rPr>
              <a:t>seq</a:t>
            </a:r>
            <a:br>
              <a:rPr lang="en-US" altLang="zh-CN" sz="1400" dirty="0">
                <a:latin typeface="Consolas" charset="0"/>
              </a:rPr>
            </a:br>
            <a:r>
              <a:rPr lang="en-US" altLang="zh-CN" sz="1400" dirty="0">
                <a:latin typeface="Consolas" charset="0"/>
              </a:rPr>
              <a:t>(e.g.,</a:t>
            </a:r>
            <a:r>
              <a:rPr lang="zh-CN" altLang="en-US" sz="1400" dirty="0">
                <a:latin typeface="Consolas" charset="0"/>
              </a:rPr>
              <a:t> </a:t>
            </a:r>
            <a:r>
              <a:rPr lang="en-US" altLang="zh-CN" sz="1400" dirty="0">
                <a:latin typeface="Consolas" charset="0"/>
              </a:rPr>
              <a:t>date)</a:t>
            </a:r>
            <a:endParaRPr lang="zh-CN" altLang="en-US" sz="1400" dirty="0"/>
          </a:p>
        </p:txBody>
      </p:sp>
    </p:spTree>
    <p:extLst>
      <p:ext uri="{BB962C8B-B14F-4D97-AF65-F5344CB8AC3E}">
        <p14:creationId xmlns:p14="http://schemas.microsoft.com/office/powerpoint/2010/main" val="2271562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EAA8B-9C16-AC4B-A596-3F51569B2571}"/>
              </a:ext>
            </a:extLst>
          </p:cNvPr>
          <p:cNvSpPr>
            <a:spLocks noGrp="1"/>
          </p:cNvSpPr>
          <p:nvPr>
            <p:ph type="title"/>
          </p:nvPr>
        </p:nvSpPr>
        <p:spPr/>
        <p:txBody>
          <a:bodyPr/>
          <a:lstStyle/>
          <a:p>
            <a:r>
              <a:rPr lang="en-US" altLang="zh-CN" dirty="0">
                <a:ea typeface="MS PGothic" panose="020B0600070205080204" pitchFamily="34" charset="-128"/>
              </a:rPr>
              <a:t>Signal Transmission on Analog Line</a:t>
            </a:r>
            <a:endParaRPr kumimoji="1" lang="zh-CN" altLang="en-US" dirty="0"/>
          </a:p>
        </p:txBody>
      </p:sp>
      <p:sp>
        <p:nvSpPr>
          <p:cNvPr id="3" name="内容占位符 2">
            <a:extLst>
              <a:ext uri="{FF2B5EF4-FFF2-40B4-BE49-F238E27FC236}">
                <a16:creationId xmlns:a16="http://schemas.microsoft.com/office/drawing/2014/main" id="{AC35285A-68A7-404E-A726-A5B4BC85B374}"/>
              </a:ext>
            </a:extLst>
          </p:cNvPr>
          <p:cNvSpPr>
            <a:spLocks noGrp="1"/>
          </p:cNvSpPr>
          <p:nvPr>
            <p:ph idx="1"/>
          </p:nvPr>
        </p:nvSpPr>
        <p:spPr/>
        <p:txBody>
          <a:bodyPr>
            <a:normAutofit/>
          </a:bodyPr>
          <a:lstStyle/>
          <a:p>
            <a:endParaRPr lang="en-US" altLang="zh-CN" dirty="0">
              <a:ea typeface="MS PGothic" panose="020B0600070205080204" pitchFamily="34" charset="-128"/>
            </a:endParaRPr>
          </a:p>
          <a:p>
            <a:endParaRPr lang="en-US" altLang="zh-CN" dirty="0">
              <a:ea typeface="MS PGothic" panose="020B0600070205080204" pitchFamily="34" charset="-128"/>
            </a:endParaRPr>
          </a:p>
          <a:p>
            <a:endParaRPr lang="en-US" altLang="zh-CN" dirty="0">
              <a:ea typeface="MS PGothic" panose="020B0600070205080204" pitchFamily="34" charset="-128"/>
            </a:endParaRPr>
          </a:p>
          <a:p>
            <a:endParaRPr lang="en-US" altLang="zh-CN" dirty="0">
              <a:ea typeface="MS PGothic" panose="020B0600070205080204" pitchFamily="34" charset="-128"/>
            </a:endParaRPr>
          </a:p>
          <a:p>
            <a:endParaRPr lang="en-US" altLang="zh-CN" dirty="0">
              <a:ea typeface="MS PGothic" panose="020B0600070205080204" pitchFamily="34" charset="-128"/>
            </a:endParaRPr>
          </a:p>
          <a:p>
            <a:endParaRPr lang="en-US" altLang="zh-CN" dirty="0">
              <a:ea typeface="MS PGothic" panose="020B0600070205080204" pitchFamily="34" charset="-128"/>
            </a:endParaRPr>
          </a:p>
          <a:p>
            <a:r>
              <a:rPr lang="en-US" altLang="zh-CN" dirty="0">
                <a:ea typeface="MS PGothic" panose="020B0600070205080204" pitchFamily="34" charset="-128"/>
              </a:rPr>
              <a:t>It is hard for B to understand the signal</a:t>
            </a:r>
          </a:p>
          <a:p>
            <a:pPr lvl="1"/>
            <a:r>
              <a:rPr lang="en-US" altLang="zh-CN" dirty="0">
                <a:ea typeface="MS PGothic" panose="020B0600070205080204" pitchFamily="34" charset="-128"/>
              </a:rPr>
              <a:t>B doesn't have a copy of A's clock, so when to sample the signal?</a:t>
            </a:r>
          </a:p>
        </p:txBody>
      </p:sp>
      <p:sp>
        <p:nvSpPr>
          <p:cNvPr id="4" name="灯片编号占位符 3">
            <a:extLst>
              <a:ext uri="{FF2B5EF4-FFF2-40B4-BE49-F238E27FC236}">
                <a16:creationId xmlns:a16="http://schemas.microsoft.com/office/drawing/2014/main" id="{DD1AFDC6-BED2-EA4B-8B0F-E58915B37368}"/>
              </a:ext>
            </a:extLst>
          </p:cNvPr>
          <p:cNvSpPr>
            <a:spLocks noGrp="1"/>
          </p:cNvSpPr>
          <p:nvPr>
            <p:ph type="sldNum" sz="quarter" idx="12"/>
          </p:nvPr>
        </p:nvSpPr>
        <p:spPr/>
        <p:txBody>
          <a:bodyPr/>
          <a:lstStyle/>
          <a:p>
            <a:fld id="{ADE361C3-C043-4A6E-BDCE-8DA1E7D90A3B}" type="slidenum">
              <a:rPr lang="zh-CN" altLang="en-US" smtClean="0"/>
              <a:t>70</a:t>
            </a:fld>
            <a:endParaRPr lang="zh-CN" altLang="en-US"/>
          </a:p>
        </p:txBody>
      </p:sp>
      <p:pic>
        <p:nvPicPr>
          <p:cNvPr id="5" name="Picture 5">
            <a:extLst>
              <a:ext uri="{FF2B5EF4-FFF2-40B4-BE49-F238E27FC236}">
                <a16:creationId xmlns:a16="http://schemas.microsoft.com/office/drawing/2014/main" id="{FD2C131A-B46B-4B41-868B-9A357BE2A3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543050"/>
            <a:ext cx="7239000" cy="132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a:extLst>
              <a:ext uri="{FF2B5EF4-FFF2-40B4-BE49-F238E27FC236}">
                <a16:creationId xmlns:a16="http://schemas.microsoft.com/office/drawing/2014/main" id="{45418287-9FE0-C642-96EB-251BBF5C962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777728"/>
            <a:ext cx="6540104"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5444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EAA8B-9C16-AC4B-A596-3F51569B2571}"/>
              </a:ext>
            </a:extLst>
          </p:cNvPr>
          <p:cNvSpPr>
            <a:spLocks noGrp="1"/>
          </p:cNvSpPr>
          <p:nvPr>
            <p:ph type="title"/>
          </p:nvPr>
        </p:nvSpPr>
        <p:spPr/>
        <p:txBody>
          <a:bodyPr/>
          <a:lstStyle/>
          <a:p>
            <a:r>
              <a:rPr lang="en-US" altLang="zh-CN" dirty="0"/>
              <a:t>VCO: Voltage Controlled Oscillator</a:t>
            </a:r>
            <a:endParaRPr kumimoji="1" lang="zh-CN" altLang="en-US" dirty="0"/>
          </a:p>
        </p:txBody>
      </p:sp>
      <p:sp>
        <p:nvSpPr>
          <p:cNvPr id="3" name="内容占位符 2">
            <a:extLst>
              <a:ext uri="{FF2B5EF4-FFF2-40B4-BE49-F238E27FC236}">
                <a16:creationId xmlns:a16="http://schemas.microsoft.com/office/drawing/2014/main" id="{AC35285A-68A7-404E-A726-A5B4BC85B374}"/>
              </a:ext>
            </a:extLst>
          </p:cNvPr>
          <p:cNvSpPr>
            <a:spLocks noGrp="1"/>
          </p:cNvSpPr>
          <p:nvPr>
            <p:ph idx="1"/>
          </p:nvPr>
        </p:nvSpPr>
        <p:spPr>
          <a:xfrm>
            <a:off x="457200" y="1129308"/>
            <a:ext cx="8229600" cy="4167654"/>
          </a:xfrm>
        </p:spPr>
        <p:txBody>
          <a:bodyPr>
            <a:normAutofit/>
          </a:bodyPr>
          <a:lstStyle/>
          <a:p>
            <a:pPr>
              <a:lnSpc>
                <a:spcPct val="100000"/>
              </a:lnSpc>
            </a:pPr>
            <a:r>
              <a:rPr lang="en-US" altLang="zh-CN" dirty="0"/>
              <a:t>How to make two ends agree on the data rate without clock line?</a:t>
            </a:r>
          </a:p>
          <a:p>
            <a:pPr>
              <a:lnSpc>
                <a:spcPct val="100000"/>
              </a:lnSpc>
            </a:pPr>
            <a:endParaRPr lang="en-US" altLang="zh-CN" dirty="0"/>
          </a:p>
          <a:p>
            <a:pPr>
              <a:lnSpc>
                <a:spcPct val="114000"/>
              </a:lnSpc>
            </a:pPr>
            <a:r>
              <a:rPr lang="en-US" altLang="zh-CN" dirty="0"/>
              <a:t>The receiver run a VCO at about the same data rate</a:t>
            </a:r>
          </a:p>
          <a:p>
            <a:pPr lvl="1">
              <a:lnSpc>
                <a:spcPct val="114000"/>
              </a:lnSpc>
            </a:pPr>
            <a:r>
              <a:rPr lang="en-US" altLang="zh-CN" dirty="0"/>
              <a:t>VCO's output is multiplied by the voltage of incoming signal</a:t>
            </a:r>
          </a:p>
          <a:p>
            <a:pPr lvl="1">
              <a:lnSpc>
                <a:spcPct val="114000"/>
              </a:lnSpc>
            </a:pPr>
            <a:r>
              <a:rPr lang="en-US" altLang="zh-CN" dirty="0"/>
              <a:t>The product is suitably filtered and sent back to adjust the VCO</a:t>
            </a:r>
          </a:p>
          <a:p>
            <a:pPr lvl="1">
              <a:lnSpc>
                <a:spcPct val="114000"/>
              </a:lnSpc>
            </a:pPr>
            <a:r>
              <a:rPr lang="en-US" altLang="zh-CN" dirty="0"/>
              <a:t>VCO will finally be </a:t>
            </a:r>
            <a:r>
              <a:rPr lang="en-US" altLang="zh-CN" b="1" dirty="0">
                <a:solidFill>
                  <a:srgbClr val="0096FF"/>
                </a:solidFill>
              </a:rPr>
              <a:t>locked</a:t>
            </a:r>
            <a:r>
              <a:rPr lang="en-US" altLang="zh-CN" dirty="0"/>
              <a:t> to both the frequency and phase of the arriving signal: phase-locked loop</a:t>
            </a:r>
          </a:p>
          <a:p>
            <a:pPr lvl="1">
              <a:lnSpc>
                <a:spcPct val="114000"/>
              </a:lnSpc>
            </a:pPr>
            <a:r>
              <a:rPr lang="en-US" altLang="zh-CN" dirty="0"/>
              <a:t>Then the VCO becomes a clock source for the receiver</a:t>
            </a:r>
          </a:p>
          <a:p>
            <a:pPr marL="74250" lvl="1" indent="0">
              <a:lnSpc>
                <a:spcPct val="114000"/>
              </a:lnSpc>
              <a:buNone/>
            </a:pPr>
            <a:endParaRPr lang="en-US" altLang="zh-CN" dirty="0"/>
          </a:p>
          <a:p>
            <a:pPr>
              <a:lnSpc>
                <a:spcPct val="100000"/>
              </a:lnSpc>
            </a:pPr>
            <a:r>
              <a:rPr lang="en-US" altLang="zh-CN" dirty="0">
                <a:solidFill>
                  <a:srgbClr val="C00000"/>
                </a:solidFill>
                <a:ea typeface="MS PGothic" panose="020B0600070205080204" pitchFamily="34" charset="-128"/>
              </a:rPr>
              <a:t>Problem: if no transition in the stream (e.g., a lot of zero), the phase-locked loop cannot synchronize</a:t>
            </a:r>
          </a:p>
          <a:p>
            <a:pPr>
              <a:lnSpc>
                <a:spcPct val="100000"/>
              </a:lnSpc>
            </a:pPr>
            <a:endParaRPr lang="en-US" altLang="zh-CN" dirty="0">
              <a:ea typeface="MS PGothic" panose="020B0600070205080204" pitchFamily="34" charset="-128"/>
            </a:endParaRPr>
          </a:p>
        </p:txBody>
      </p:sp>
      <p:sp>
        <p:nvSpPr>
          <p:cNvPr id="4" name="灯片编号占位符 3">
            <a:extLst>
              <a:ext uri="{FF2B5EF4-FFF2-40B4-BE49-F238E27FC236}">
                <a16:creationId xmlns:a16="http://schemas.microsoft.com/office/drawing/2014/main" id="{DD1AFDC6-BED2-EA4B-8B0F-E58915B37368}"/>
              </a:ext>
            </a:extLst>
          </p:cNvPr>
          <p:cNvSpPr>
            <a:spLocks noGrp="1"/>
          </p:cNvSpPr>
          <p:nvPr>
            <p:ph type="sldNum" sz="quarter" idx="12"/>
          </p:nvPr>
        </p:nvSpPr>
        <p:spPr/>
        <p:txBody>
          <a:bodyPr/>
          <a:lstStyle/>
          <a:p>
            <a:fld id="{ADE361C3-C043-4A6E-BDCE-8DA1E7D90A3B}" type="slidenum">
              <a:rPr lang="zh-CN" altLang="en-US" smtClean="0"/>
              <a:t>71</a:t>
            </a:fld>
            <a:endParaRPr lang="zh-CN" altLang="en-US"/>
          </a:p>
        </p:txBody>
      </p:sp>
      <p:pic>
        <p:nvPicPr>
          <p:cNvPr id="5" name="图片 3">
            <a:extLst>
              <a:ext uri="{FF2B5EF4-FFF2-40B4-BE49-F238E27FC236}">
                <a16:creationId xmlns:a16="http://schemas.microsoft.com/office/drawing/2014/main" id="{B0209C2C-AFD1-3942-8DDC-3B4850129B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561698"/>
            <a:ext cx="2004877"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27492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EAA8B-9C16-AC4B-A596-3F51569B2571}"/>
              </a:ext>
            </a:extLst>
          </p:cNvPr>
          <p:cNvSpPr>
            <a:spLocks noGrp="1"/>
          </p:cNvSpPr>
          <p:nvPr>
            <p:ph type="title"/>
          </p:nvPr>
        </p:nvSpPr>
        <p:spPr/>
        <p:txBody>
          <a:bodyPr/>
          <a:lstStyle/>
          <a:p>
            <a:r>
              <a:rPr lang="en-US" altLang="zh-CN" dirty="0"/>
              <a:t>Manchester Code</a:t>
            </a:r>
            <a:endParaRPr kumimoji="1" lang="zh-CN" altLang="en-US" dirty="0"/>
          </a:p>
        </p:txBody>
      </p:sp>
      <p:sp>
        <p:nvSpPr>
          <p:cNvPr id="3" name="内容占位符 2">
            <a:extLst>
              <a:ext uri="{FF2B5EF4-FFF2-40B4-BE49-F238E27FC236}">
                <a16:creationId xmlns:a16="http://schemas.microsoft.com/office/drawing/2014/main" id="{AC35285A-68A7-404E-A726-A5B4BC85B374}"/>
              </a:ext>
            </a:extLst>
          </p:cNvPr>
          <p:cNvSpPr>
            <a:spLocks noGrp="1"/>
          </p:cNvSpPr>
          <p:nvPr>
            <p:ph idx="1"/>
          </p:nvPr>
        </p:nvSpPr>
        <p:spPr/>
        <p:txBody>
          <a:bodyPr>
            <a:normAutofit/>
          </a:bodyPr>
          <a:lstStyle/>
          <a:p>
            <a:r>
              <a:rPr lang="en-US" altLang="zh-CN" dirty="0"/>
              <a:t>Solution: sender encodes the data to ensure transitions</a:t>
            </a:r>
          </a:p>
          <a:p>
            <a:r>
              <a:rPr lang="en-US" altLang="zh-CN" dirty="0"/>
              <a:t>Phase encoding: at least 1 level transition for a bit</a:t>
            </a:r>
          </a:p>
          <a:p>
            <a:pPr lvl="1"/>
            <a:r>
              <a:rPr lang="en-US" altLang="zh-CN" dirty="0"/>
              <a:t>Manchester code: 0 -&gt; 01, 1 -&gt; 10</a:t>
            </a:r>
          </a:p>
          <a:p>
            <a:pPr lvl="1"/>
            <a:r>
              <a:rPr lang="en-US" altLang="zh-CN" dirty="0"/>
              <a:t>Max data rate is only half, but simple enough</a:t>
            </a:r>
          </a:p>
        </p:txBody>
      </p:sp>
      <p:sp>
        <p:nvSpPr>
          <p:cNvPr id="4" name="灯片编号占位符 3">
            <a:extLst>
              <a:ext uri="{FF2B5EF4-FFF2-40B4-BE49-F238E27FC236}">
                <a16:creationId xmlns:a16="http://schemas.microsoft.com/office/drawing/2014/main" id="{DD1AFDC6-BED2-EA4B-8B0F-E58915B37368}"/>
              </a:ext>
            </a:extLst>
          </p:cNvPr>
          <p:cNvSpPr>
            <a:spLocks noGrp="1"/>
          </p:cNvSpPr>
          <p:nvPr>
            <p:ph type="sldNum" sz="quarter" idx="12"/>
          </p:nvPr>
        </p:nvSpPr>
        <p:spPr/>
        <p:txBody>
          <a:bodyPr/>
          <a:lstStyle/>
          <a:p>
            <a:fld id="{ADE361C3-C043-4A6E-BDCE-8DA1E7D90A3B}" type="slidenum">
              <a:rPr lang="zh-CN" altLang="en-US" smtClean="0"/>
              <a:t>72</a:t>
            </a:fld>
            <a:endParaRPr lang="zh-CN" altLang="en-US"/>
          </a:p>
        </p:txBody>
      </p:sp>
      <p:sp>
        <p:nvSpPr>
          <p:cNvPr id="5" name="Rectangle 84">
            <a:extLst>
              <a:ext uri="{FF2B5EF4-FFF2-40B4-BE49-F238E27FC236}">
                <a16:creationId xmlns:a16="http://schemas.microsoft.com/office/drawing/2014/main" id="{BEB94B22-C0B9-DF4E-96C9-6A2D60636B21}"/>
              </a:ext>
            </a:extLst>
          </p:cNvPr>
          <p:cNvSpPr>
            <a:spLocks noChangeArrowheads="1"/>
          </p:cNvSpPr>
          <p:nvPr/>
        </p:nvSpPr>
        <p:spPr bwMode="auto">
          <a:xfrm>
            <a:off x="1079898" y="4719414"/>
            <a:ext cx="906065" cy="4366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7866" tIns="33338" rIns="67866" bIns="33338">
            <a:spAutoFit/>
          </a:bodyPr>
          <a:lstStyle/>
          <a:p>
            <a:pPr>
              <a:defRPr/>
            </a:pPr>
            <a:r>
              <a:rPr lang="en-US" altLang="zh-CN" sz="1200">
                <a:solidFill>
                  <a:srgbClr val="CC0000"/>
                </a:solidFill>
                <a:latin typeface="Calibri" charset="0"/>
                <a:ea typeface="宋体" charset="0"/>
                <a:cs typeface="宋体" charset="0"/>
              </a:rPr>
              <a:t>Manchester</a:t>
            </a:r>
          </a:p>
          <a:p>
            <a:pPr>
              <a:defRPr/>
            </a:pPr>
            <a:r>
              <a:rPr lang="en-US" altLang="zh-CN" sz="1200">
                <a:solidFill>
                  <a:srgbClr val="CC0000"/>
                </a:solidFill>
                <a:latin typeface="Calibri" charset="0"/>
                <a:ea typeface="宋体" charset="0"/>
                <a:cs typeface="宋体" charset="0"/>
              </a:rPr>
              <a:t>Encoding</a:t>
            </a:r>
          </a:p>
        </p:txBody>
      </p:sp>
      <p:sp>
        <p:nvSpPr>
          <p:cNvPr id="6" name="Line 85">
            <a:extLst>
              <a:ext uri="{FF2B5EF4-FFF2-40B4-BE49-F238E27FC236}">
                <a16:creationId xmlns:a16="http://schemas.microsoft.com/office/drawing/2014/main" id="{006BA4B8-03E2-BE4C-B9C4-B7FAC6F10E02}"/>
              </a:ext>
            </a:extLst>
          </p:cNvPr>
          <p:cNvSpPr>
            <a:spLocks noChangeShapeType="1"/>
          </p:cNvSpPr>
          <p:nvPr/>
        </p:nvSpPr>
        <p:spPr bwMode="auto">
          <a:xfrm flipV="1">
            <a:off x="2051447" y="4948014"/>
            <a:ext cx="5232797" cy="2381"/>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7" name="Rectangle 86">
            <a:extLst>
              <a:ext uri="{FF2B5EF4-FFF2-40B4-BE49-F238E27FC236}">
                <a16:creationId xmlns:a16="http://schemas.microsoft.com/office/drawing/2014/main" id="{7B904BA8-09D9-7944-9704-94D2BC92231C}"/>
              </a:ext>
            </a:extLst>
          </p:cNvPr>
          <p:cNvSpPr>
            <a:spLocks noChangeArrowheads="1"/>
          </p:cNvSpPr>
          <p:nvPr/>
        </p:nvSpPr>
        <p:spPr bwMode="auto">
          <a:xfrm>
            <a:off x="2051448" y="4948014"/>
            <a:ext cx="282178" cy="169069"/>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8" name="Rectangle 87">
            <a:extLst>
              <a:ext uri="{FF2B5EF4-FFF2-40B4-BE49-F238E27FC236}">
                <a16:creationId xmlns:a16="http://schemas.microsoft.com/office/drawing/2014/main" id="{BB83D1E2-93B1-1842-ACDF-187099E0867C}"/>
              </a:ext>
            </a:extLst>
          </p:cNvPr>
          <p:cNvSpPr>
            <a:spLocks noChangeArrowheads="1"/>
          </p:cNvSpPr>
          <p:nvPr/>
        </p:nvSpPr>
        <p:spPr bwMode="auto">
          <a:xfrm>
            <a:off x="2337198" y="4776564"/>
            <a:ext cx="501253" cy="170259"/>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9" name="Line 91">
            <a:extLst>
              <a:ext uri="{FF2B5EF4-FFF2-40B4-BE49-F238E27FC236}">
                <a16:creationId xmlns:a16="http://schemas.microsoft.com/office/drawing/2014/main" id="{C4D58553-5335-3041-9026-529084D53818}"/>
              </a:ext>
            </a:extLst>
          </p:cNvPr>
          <p:cNvSpPr>
            <a:spLocks noChangeShapeType="1"/>
          </p:cNvSpPr>
          <p:nvPr/>
        </p:nvSpPr>
        <p:spPr bwMode="auto">
          <a:xfrm>
            <a:off x="2051447" y="4776564"/>
            <a:ext cx="0" cy="17145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zh-CN" altLang="en-US" sz="1350">
              <a:latin typeface="Calibri" charset="0"/>
              <a:ea typeface="宋体" charset="0"/>
              <a:cs typeface="宋体" charset="0"/>
            </a:endParaRPr>
          </a:p>
        </p:txBody>
      </p:sp>
      <p:sp>
        <p:nvSpPr>
          <p:cNvPr id="10" name="Rectangle 92">
            <a:extLst>
              <a:ext uri="{FF2B5EF4-FFF2-40B4-BE49-F238E27FC236}">
                <a16:creationId xmlns:a16="http://schemas.microsoft.com/office/drawing/2014/main" id="{DCA625E8-1BEA-6C42-B8A4-B2FAAAD6A24C}"/>
              </a:ext>
            </a:extLst>
          </p:cNvPr>
          <p:cNvSpPr>
            <a:spLocks noChangeArrowheads="1"/>
          </p:cNvSpPr>
          <p:nvPr/>
        </p:nvSpPr>
        <p:spPr bwMode="auto">
          <a:xfrm>
            <a:off x="2851548" y="4948014"/>
            <a:ext cx="507206" cy="169069"/>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11" name="Rectangle 94">
            <a:extLst>
              <a:ext uri="{FF2B5EF4-FFF2-40B4-BE49-F238E27FC236}">
                <a16:creationId xmlns:a16="http://schemas.microsoft.com/office/drawing/2014/main" id="{8BCE396D-6247-894B-ABEF-477C6C5F57F0}"/>
              </a:ext>
            </a:extLst>
          </p:cNvPr>
          <p:cNvSpPr>
            <a:spLocks noChangeArrowheads="1"/>
          </p:cNvSpPr>
          <p:nvPr/>
        </p:nvSpPr>
        <p:spPr bwMode="auto">
          <a:xfrm>
            <a:off x="3365897" y="4776564"/>
            <a:ext cx="628650" cy="171450"/>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12" name="Rectangle 95">
            <a:extLst>
              <a:ext uri="{FF2B5EF4-FFF2-40B4-BE49-F238E27FC236}">
                <a16:creationId xmlns:a16="http://schemas.microsoft.com/office/drawing/2014/main" id="{C0E544CB-4978-C74D-B108-EDE84F90B7FA}"/>
              </a:ext>
            </a:extLst>
          </p:cNvPr>
          <p:cNvSpPr>
            <a:spLocks noChangeArrowheads="1"/>
          </p:cNvSpPr>
          <p:nvPr/>
        </p:nvSpPr>
        <p:spPr bwMode="auto">
          <a:xfrm>
            <a:off x="3994547" y="4948014"/>
            <a:ext cx="514350" cy="171450"/>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13" name="Rectangle 96">
            <a:extLst>
              <a:ext uri="{FF2B5EF4-FFF2-40B4-BE49-F238E27FC236}">
                <a16:creationId xmlns:a16="http://schemas.microsoft.com/office/drawing/2014/main" id="{ADA377A0-6E9C-924C-89D5-41ADA734E13D}"/>
              </a:ext>
            </a:extLst>
          </p:cNvPr>
          <p:cNvSpPr>
            <a:spLocks noChangeArrowheads="1"/>
          </p:cNvSpPr>
          <p:nvPr/>
        </p:nvSpPr>
        <p:spPr bwMode="auto">
          <a:xfrm>
            <a:off x="4508898" y="4776564"/>
            <a:ext cx="263128" cy="169069"/>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14" name="Rectangle 97">
            <a:extLst>
              <a:ext uri="{FF2B5EF4-FFF2-40B4-BE49-F238E27FC236}">
                <a16:creationId xmlns:a16="http://schemas.microsoft.com/office/drawing/2014/main" id="{B2A9024A-B4C1-1043-A498-81A60CA1E524}"/>
              </a:ext>
            </a:extLst>
          </p:cNvPr>
          <p:cNvSpPr>
            <a:spLocks noChangeArrowheads="1"/>
          </p:cNvSpPr>
          <p:nvPr/>
        </p:nvSpPr>
        <p:spPr bwMode="auto">
          <a:xfrm>
            <a:off x="4794648" y="4948014"/>
            <a:ext cx="263128" cy="169069"/>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15" name="Rectangle 98">
            <a:extLst>
              <a:ext uri="{FF2B5EF4-FFF2-40B4-BE49-F238E27FC236}">
                <a16:creationId xmlns:a16="http://schemas.microsoft.com/office/drawing/2014/main" id="{06808F19-F911-E146-85AE-D8443818B9BC}"/>
              </a:ext>
            </a:extLst>
          </p:cNvPr>
          <p:cNvSpPr>
            <a:spLocks noChangeArrowheads="1"/>
          </p:cNvSpPr>
          <p:nvPr/>
        </p:nvSpPr>
        <p:spPr bwMode="auto">
          <a:xfrm>
            <a:off x="5080398" y="4776564"/>
            <a:ext cx="263128" cy="169069"/>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16" name="Rectangle 99">
            <a:extLst>
              <a:ext uri="{FF2B5EF4-FFF2-40B4-BE49-F238E27FC236}">
                <a16:creationId xmlns:a16="http://schemas.microsoft.com/office/drawing/2014/main" id="{6FFD52ED-D500-2647-B9C6-87AB5ADE3D6C}"/>
              </a:ext>
            </a:extLst>
          </p:cNvPr>
          <p:cNvSpPr>
            <a:spLocks noChangeArrowheads="1"/>
          </p:cNvSpPr>
          <p:nvPr/>
        </p:nvSpPr>
        <p:spPr bwMode="auto">
          <a:xfrm>
            <a:off x="5345906" y="4948014"/>
            <a:ext cx="263129" cy="169069"/>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17" name="Rectangle 101">
            <a:extLst>
              <a:ext uri="{FF2B5EF4-FFF2-40B4-BE49-F238E27FC236}">
                <a16:creationId xmlns:a16="http://schemas.microsoft.com/office/drawing/2014/main" id="{E65F16C1-ADAA-4448-A7B8-FBCFB32157B4}"/>
              </a:ext>
            </a:extLst>
          </p:cNvPr>
          <p:cNvSpPr>
            <a:spLocks noChangeArrowheads="1"/>
          </p:cNvSpPr>
          <p:nvPr/>
        </p:nvSpPr>
        <p:spPr bwMode="auto">
          <a:xfrm>
            <a:off x="5611416" y="4776564"/>
            <a:ext cx="514350" cy="171450"/>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18" name="Rectangle 102">
            <a:extLst>
              <a:ext uri="{FF2B5EF4-FFF2-40B4-BE49-F238E27FC236}">
                <a16:creationId xmlns:a16="http://schemas.microsoft.com/office/drawing/2014/main" id="{F9BAB7F2-8B4E-3D40-B542-392003FD99C6}"/>
              </a:ext>
            </a:extLst>
          </p:cNvPr>
          <p:cNvSpPr>
            <a:spLocks noChangeArrowheads="1"/>
          </p:cNvSpPr>
          <p:nvPr/>
        </p:nvSpPr>
        <p:spPr bwMode="auto">
          <a:xfrm>
            <a:off x="6146006" y="4948014"/>
            <a:ext cx="285750" cy="171450"/>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19" name="Rectangle 103">
            <a:extLst>
              <a:ext uri="{FF2B5EF4-FFF2-40B4-BE49-F238E27FC236}">
                <a16:creationId xmlns:a16="http://schemas.microsoft.com/office/drawing/2014/main" id="{2309FD4C-C0CA-EB41-B98D-4F48640FADC0}"/>
              </a:ext>
            </a:extLst>
          </p:cNvPr>
          <p:cNvSpPr>
            <a:spLocks noChangeArrowheads="1"/>
          </p:cNvSpPr>
          <p:nvPr/>
        </p:nvSpPr>
        <p:spPr bwMode="auto">
          <a:xfrm>
            <a:off x="6431756" y="4776564"/>
            <a:ext cx="285750" cy="171450"/>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20" name="Rectangle 104">
            <a:extLst>
              <a:ext uri="{FF2B5EF4-FFF2-40B4-BE49-F238E27FC236}">
                <a16:creationId xmlns:a16="http://schemas.microsoft.com/office/drawing/2014/main" id="{2CBAC2BA-E91D-574F-B1B1-0583192D9E10}"/>
              </a:ext>
            </a:extLst>
          </p:cNvPr>
          <p:cNvSpPr>
            <a:spLocks noChangeArrowheads="1"/>
          </p:cNvSpPr>
          <p:nvPr/>
        </p:nvSpPr>
        <p:spPr bwMode="auto">
          <a:xfrm>
            <a:off x="6717506" y="4948014"/>
            <a:ext cx="285750" cy="171450"/>
          </a:xfrm>
          <a:prstGeom prst="rect">
            <a:avLst/>
          </a:prstGeom>
          <a:noFill/>
          <a:ln w="254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21" name="Rectangle 40">
            <a:extLst>
              <a:ext uri="{FF2B5EF4-FFF2-40B4-BE49-F238E27FC236}">
                <a16:creationId xmlns:a16="http://schemas.microsoft.com/office/drawing/2014/main" id="{2037EFED-4D5C-B64A-8C11-4CD9B1127A85}"/>
              </a:ext>
            </a:extLst>
          </p:cNvPr>
          <p:cNvSpPr>
            <a:spLocks noChangeArrowheads="1"/>
          </p:cNvSpPr>
          <p:nvPr/>
        </p:nvSpPr>
        <p:spPr bwMode="auto">
          <a:xfrm>
            <a:off x="1067991" y="4149104"/>
            <a:ext cx="747930" cy="2519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a:defRPr/>
            </a:pPr>
            <a:r>
              <a:rPr lang="en-US" altLang="zh-CN" sz="1200">
                <a:latin typeface="Calibri" charset="0"/>
                <a:ea typeface="宋体" charset="0"/>
                <a:cs typeface="宋体" charset="0"/>
              </a:rPr>
              <a:t>Polar NRZ</a:t>
            </a:r>
          </a:p>
        </p:txBody>
      </p:sp>
      <p:sp>
        <p:nvSpPr>
          <p:cNvPr id="22" name="Line 41">
            <a:extLst>
              <a:ext uri="{FF2B5EF4-FFF2-40B4-BE49-F238E27FC236}">
                <a16:creationId xmlns:a16="http://schemas.microsoft.com/office/drawing/2014/main" id="{3EED80DB-10B6-9D47-8DBF-111315C32BE1}"/>
              </a:ext>
            </a:extLst>
          </p:cNvPr>
          <p:cNvSpPr>
            <a:spLocks noChangeShapeType="1"/>
          </p:cNvSpPr>
          <p:nvPr/>
        </p:nvSpPr>
        <p:spPr bwMode="auto">
          <a:xfrm>
            <a:off x="2046685" y="4369370"/>
            <a:ext cx="5175647"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23" name="Rectangle 42">
            <a:extLst>
              <a:ext uri="{FF2B5EF4-FFF2-40B4-BE49-F238E27FC236}">
                <a16:creationId xmlns:a16="http://schemas.microsoft.com/office/drawing/2014/main" id="{CED95926-9343-3E45-8781-0D08A8A75551}"/>
              </a:ext>
            </a:extLst>
          </p:cNvPr>
          <p:cNvSpPr>
            <a:spLocks noChangeArrowheads="1"/>
          </p:cNvSpPr>
          <p:nvPr/>
        </p:nvSpPr>
        <p:spPr bwMode="auto">
          <a:xfrm>
            <a:off x="4248150" y="4199111"/>
            <a:ext cx="1646635" cy="169069"/>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24" name="Rectangle 43">
            <a:extLst>
              <a:ext uri="{FF2B5EF4-FFF2-40B4-BE49-F238E27FC236}">
                <a16:creationId xmlns:a16="http://schemas.microsoft.com/office/drawing/2014/main" id="{4F185DC2-22DB-5647-9D7D-1FAEAA9979C7}"/>
              </a:ext>
            </a:extLst>
          </p:cNvPr>
          <p:cNvSpPr>
            <a:spLocks noChangeArrowheads="1"/>
          </p:cNvSpPr>
          <p:nvPr/>
        </p:nvSpPr>
        <p:spPr bwMode="auto">
          <a:xfrm>
            <a:off x="5897166" y="4362227"/>
            <a:ext cx="1091803" cy="186928"/>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25" name="Rectangle 73">
            <a:extLst>
              <a:ext uri="{FF2B5EF4-FFF2-40B4-BE49-F238E27FC236}">
                <a16:creationId xmlns:a16="http://schemas.microsoft.com/office/drawing/2014/main" id="{313FC598-9D43-7A48-B366-EBE1081821FA}"/>
              </a:ext>
            </a:extLst>
          </p:cNvPr>
          <p:cNvSpPr>
            <a:spLocks noChangeArrowheads="1"/>
          </p:cNvSpPr>
          <p:nvPr/>
        </p:nvSpPr>
        <p:spPr bwMode="auto">
          <a:xfrm>
            <a:off x="2577704" y="4369370"/>
            <a:ext cx="559594" cy="170259"/>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26" name="Rectangle 74">
            <a:extLst>
              <a:ext uri="{FF2B5EF4-FFF2-40B4-BE49-F238E27FC236}">
                <a16:creationId xmlns:a16="http://schemas.microsoft.com/office/drawing/2014/main" id="{F25C07E8-467D-B84D-A353-4F895E96D3FC}"/>
              </a:ext>
            </a:extLst>
          </p:cNvPr>
          <p:cNvSpPr>
            <a:spLocks noChangeArrowheads="1"/>
          </p:cNvSpPr>
          <p:nvPr/>
        </p:nvSpPr>
        <p:spPr bwMode="auto">
          <a:xfrm>
            <a:off x="3688557" y="4369370"/>
            <a:ext cx="559594" cy="170259"/>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27" name="Rectangle 75">
            <a:extLst>
              <a:ext uri="{FF2B5EF4-FFF2-40B4-BE49-F238E27FC236}">
                <a16:creationId xmlns:a16="http://schemas.microsoft.com/office/drawing/2014/main" id="{F96A27C0-487C-8E46-B3DB-FDC0852BD32F}"/>
              </a:ext>
            </a:extLst>
          </p:cNvPr>
          <p:cNvSpPr>
            <a:spLocks noChangeArrowheads="1"/>
          </p:cNvSpPr>
          <p:nvPr/>
        </p:nvSpPr>
        <p:spPr bwMode="auto">
          <a:xfrm>
            <a:off x="2018110" y="4191967"/>
            <a:ext cx="559594" cy="170260"/>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28" name="Rectangle 76">
            <a:extLst>
              <a:ext uri="{FF2B5EF4-FFF2-40B4-BE49-F238E27FC236}">
                <a16:creationId xmlns:a16="http://schemas.microsoft.com/office/drawing/2014/main" id="{D3FCF153-C94D-FE46-9FF2-B1EB7DF864AE}"/>
              </a:ext>
            </a:extLst>
          </p:cNvPr>
          <p:cNvSpPr>
            <a:spLocks noChangeArrowheads="1"/>
          </p:cNvSpPr>
          <p:nvPr/>
        </p:nvSpPr>
        <p:spPr bwMode="auto">
          <a:xfrm>
            <a:off x="3137298" y="4199111"/>
            <a:ext cx="559594" cy="170260"/>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29" name="Rectangle 16">
            <a:extLst>
              <a:ext uri="{FF2B5EF4-FFF2-40B4-BE49-F238E27FC236}">
                <a16:creationId xmlns:a16="http://schemas.microsoft.com/office/drawing/2014/main" id="{B7469694-0C02-3D4B-9AB2-AA64C157609A}"/>
              </a:ext>
            </a:extLst>
          </p:cNvPr>
          <p:cNvSpPr>
            <a:spLocks noChangeArrowheads="1"/>
          </p:cNvSpPr>
          <p:nvPr/>
        </p:nvSpPr>
        <p:spPr bwMode="auto">
          <a:xfrm>
            <a:off x="2189560" y="3705002"/>
            <a:ext cx="230981"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7866" tIns="33338" rIns="67866" bIns="33338">
            <a:spAutoFit/>
          </a:bodyPr>
          <a:lstStyle/>
          <a:p>
            <a:pPr>
              <a:defRPr/>
            </a:pPr>
            <a:r>
              <a:rPr lang="en-US" altLang="zh-CN" sz="1500">
                <a:latin typeface="Calibri" charset="0"/>
                <a:ea typeface="宋体" charset="0"/>
                <a:cs typeface="宋体" charset="0"/>
              </a:rPr>
              <a:t>1</a:t>
            </a:r>
          </a:p>
        </p:txBody>
      </p:sp>
      <p:sp>
        <p:nvSpPr>
          <p:cNvPr id="30" name="Rectangle 17">
            <a:extLst>
              <a:ext uri="{FF2B5EF4-FFF2-40B4-BE49-F238E27FC236}">
                <a16:creationId xmlns:a16="http://schemas.microsoft.com/office/drawing/2014/main" id="{8936FC40-F543-9348-A873-DDA9CAD53AA1}"/>
              </a:ext>
            </a:extLst>
          </p:cNvPr>
          <p:cNvSpPr>
            <a:spLocks noChangeArrowheads="1"/>
          </p:cNvSpPr>
          <p:nvPr/>
        </p:nvSpPr>
        <p:spPr bwMode="auto">
          <a:xfrm>
            <a:off x="2753917" y="3705002"/>
            <a:ext cx="234841"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a:defRPr/>
            </a:pPr>
            <a:r>
              <a:rPr lang="en-US" altLang="zh-CN" sz="1500">
                <a:latin typeface="Calibri" charset="0"/>
                <a:ea typeface="宋体" charset="0"/>
                <a:cs typeface="宋体" charset="0"/>
              </a:rPr>
              <a:t>0</a:t>
            </a:r>
          </a:p>
        </p:txBody>
      </p:sp>
      <p:sp>
        <p:nvSpPr>
          <p:cNvPr id="31" name="Rectangle 18">
            <a:extLst>
              <a:ext uri="{FF2B5EF4-FFF2-40B4-BE49-F238E27FC236}">
                <a16:creationId xmlns:a16="http://schemas.microsoft.com/office/drawing/2014/main" id="{CFA3833E-CE72-7442-AB42-2B6B24BF9FFD}"/>
              </a:ext>
            </a:extLst>
          </p:cNvPr>
          <p:cNvSpPr>
            <a:spLocks noChangeArrowheads="1"/>
          </p:cNvSpPr>
          <p:nvPr/>
        </p:nvSpPr>
        <p:spPr bwMode="auto">
          <a:xfrm>
            <a:off x="3303985" y="3705002"/>
            <a:ext cx="234841"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a:defRPr/>
            </a:pPr>
            <a:r>
              <a:rPr lang="en-US" altLang="zh-CN" sz="1500">
                <a:latin typeface="Calibri" charset="0"/>
                <a:ea typeface="宋体" charset="0"/>
                <a:cs typeface="宋体" charset="0"/>
              </a:rPr>
              <a:t>1</a:t>
            </a:r>
          </a:p>
        </p:txBody>
      </p:sp>
      <p:sp>
        <p:nvSpPr>
          <p:cNvPr id="32" name="Rectangle 19">
            <a:extLst>
              <a:ext uri="{FF2B5EF4-FFF2-40B4-BE49-F238E27FC236}">
                <a16:creationId xmlns:a16="http://schemas.microsoft.com/office/drawing/2014/main" id="{2E4D06C2-3DD2-1448-94A7-52A0F10CFD6E}"/>
              </a:ext>
            </a:extLst>
          </p:cNvPr>
          <p:cNvSpPr>
            <a:spLocks noChangeArrowheads="1"/>
          </p:cNvSpPr>
          <p:nvPr/>
        </p:nvSpPr>
        <p:spPr bwMode="auto">
          <a:xfrm>
            <a:off x="3851673" y="3683570"/>
            <a:ext cx="234841"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a:defRPr/>
            </a:pPr>
            <a:r>
              <a:rPr lang="en-US" altLang="zh-CN" sz="1500">
                <a:latin typeface="Calibri" charset="0"/>
                <a:ea typeface="宋体" charset="0"/>
                <a:cs typeface="宋体" charset="0"/>
              </a:rPr>
              <a:t>0</a:t>
            </a:r>
          </a:p>
        </p:txBody>
      </p:sp>
      <p:sp>
        <p:nvSpPr>
          <p:cNvPr id="33" name="Rectangle 20">
            <a:extLst>
              <a:ext uri="{FF2B5EF4-FFF2-40B4-BE49-F238E27FC236}">
                <a16:creationId xmlns:a16="http://schemas.microsoft.com/office/drawing/2014/main" id="{A1ECDBF1-5AF8-354F-99BD-7125DCC985C7}"/>
              </a:ext>
            </a:extLst>
          </p:cNvPr>
          <p:cNvSpPr>
            <a:spLocks noChangeArrowheads="1"/>
          </p:cNvSpPr>
          <p:nvPr/>
        </p:nvSpPr>
        <p:spPr bwMode="auto">
          <a:xfrm>
            <a:off x="4401742" y="3705002"/>
            <a:ext cx="234841"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a:defRPr/>
            </a:pPr>
            <a:r>
              <a:rPr lang="en-US" altLang="zh-CN" sz="1500">
                <a:latin typeface="Calibri" charset="0"/>
                <a:ea typeface="宋体" charset="0"/>
                <a:cs typeface="宋体" charset="0"/>
              </a:rPr>
              <a:t>1</a:t>
            </a:r>
          </a:p>
        </p:txBody>
      </p:sp>
      <p:sp>
        <p:nvSpPr>
          <p:cNvPr id="34" name="Rectangle 21">
            <a:extLst>
              <a:ext uri="{FF2B5EF4-FFF2-40B4-BE49-F238E27FC236}">
                <a16:creationId xmlns:a16="http://schemas.microsoft.com/office/drawing/2014/main" id="{4014E9F5-95FE-1F47-A08B-755E4FD9C233}"/>
              </a:ext>
            </a:extLst>
          </p:cNvPr>
          <p:cNvSpPr>
            <a:spLocks noChangeArrowheads="1"/>
          </p:cNvSpPr>
          <p:nvPr/>
        </p:nvSpPr>
        <p:spPr bwMode="auto">
          <a:xfrm>
            <a:off x="4967288" y="3705002"/>
            <a:ext cx="234841"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a:defRPr/>
            </a:pPr>
            <a:r>
              <a:rPr lang="en-US" altLang="zh-CN" sz="1500">
                <a:latin typeface="Calibri" charset="0"/>
                <a:ea typeface="宋体" charset="0"/>
                <a:cs typeface="宋体" charset="0"/>
              </a:rPr>
              <a:t>1</a:t>
            </a:r>
          </a:p>
        </p:txBody>
      </p:sp>
      <p:sp>
        <p:nvSpPr>
          <p:cNvPr id="35" name="Rectangle 22">
            <a:extLst>
              <a:ext uri="{FF2B5EF4-FFF2-40B4-BE49-F238E27FC236}">
                <a16:creationId xmlns:a16="http://schemas.microsoft.com/office/drawing/2014/main" id="{89440A64-4995-224E-A55D-644C60C20EE0}"/>
              </a:ext>
            </a:extLst>
          </p:cNvPr>
          <p:cNvSpPr>
            <a:spLocks noChangeArrowheads="1"/>
          </p:cNvSpPr>
          <p:nvPr/>
        </p:nvSpPr>
        <p:spPr bwMode="auto">
          <a:xfrm>
            <a:off x="6030517" y="3705002"/>
            <a:ext cx="234841"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a:defRPr/>
            </a:pPr>
            <a:r>
              <a:rPr lang="en-US" altLang="zh-CN" sz="1500">
                <a:latin typeface="Calibri" charset="0"/>
                <a:ea typeface="宋体" charset="0"/>
                <a:cs typeface="宋体" charset="0"/>
              </a:rPr>
              <a:t>0</a:t>
            </a:r>
          </a:p>
        </p:txBody>
      </p:sp>
      <p:sp>
        <p:nvSpPr>
          <p:cNvPr id="36" name="Rectangle 23">
            <a:extLst>
              <a:ext uri="{FF2B5EF4-FFF2-40B4-BE49-F238E27FC236}">
                <a16:creationId xmlns:a16="http://schemas.microsoft.com/office/drawing/2014/main" id="{E99D81BD-9535-1D44-9F21-7BE448D4A916}"/>
              </a:ext>
            </a:extLst>
          </p:cNvPr>
          <p:cNvSpPr>
            <a:spLocks noChangeArrowheads="1"/>
          </p:cNvSpPr>
          <p:nvPr/>
        </p:nvSpPr>
        <p:spPr bwMode="auto">
          <a:xfrm>
            <a:off x="6582967" y="3705002"/>
            <a:ext cx="234841"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67866" tIns="33338" rIns="67866" bIns="33338">
            <a:spAutoFit/>
          </a:bodyPr>
          <a:lstStyle/>
          <a:p>
            <a:pPr>
              <a:defRPr/>
            </a:pPr>
            <a:r>
              <a:rPr lang="en-US" altLang="zh-CN" sz="1500">
                <a:latin typeface="Calibri" charset="0"/>
                <a:ea typeface="宋体" charset="0"/>
                <a:cs typeface="宋体" charset="0"/>
              </a:rPr>
              <a:t>0</a:t>
            </a:r>
          </a:p>
        </p:txBody>
      </p:sp>
      <p:sp>
        <p:nvSpPr>
          <p:cNvPr id="37" name="Rectangle 24">
            <a:extLst>
              <a:ext uri="{FF2B5EF4-FFF2-40B4-BE49-F238E27FC236}">
                <a16:creationId xmlns:a16="http://schemas.microsoft.com/office/drawing/2014/main" id="{EE13537D-B6D1-3C48-A8D0-857BB5302B11}"/>
              </a:ext>
            </a:extLst>
          </p:cNvPr>
          <p:cNvSpPr>
            <a:spLocks noChangeArrowheads="1"/>
          </p:cNvSpPr>
          <p:nvPr/>
        </p:nvSpPr>
        <p:spPr bwMode="auto">
          <a:xfrm>
            <a:off x="5510213" y="3705002"/>
            <a:ext cx="269081" cy="298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bg2"/>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67866" tIns="33338" rIns="67866" bIns="33338">
            <a:spAutoFit/>
          </a:bodyPr>
          <a:lstStyle/>
          <a:p>
            <a:pPr>
              <a:defRPr/>
            </a:pPr>
            <a:r>
              <a:rPr lang="en-US" altLang="zh-CN" sz="1500">
                <a:latin typeface="Calibri" charset="0"/>
                <a:ea typeface="宋体" charset="0"/>
                <a:cs typeface="宋体" charset="0"/>
              </a:rPr>
              <a:t>1</a:t>
            </a:r>
          </a:p>
        </p:txBody>
      </p:sp>
      <p:sp>
        <p:nvSpPr>
          <p:cNvPr id="38" name="Line 2">
            <a:extLst>
              <a:ext uri="{FF2B5EF4-FFF2-40B4-BE49-F238E27FC236}">
                <a16:creationId xmlns:a16="http://schemas.microsoft.com/office/drawing/2014/main" id="{4198C663-1600-B848-B34B-17E0C2CF3433}"/>
              </a:ext>
            </a:extLst>
          </p:cNvPr>
          <p:cNvSpPr>
            <a:spLocks noChangeShapeType="1"/>
          </p:cNvSpPr>
          <p:nvPr/>
        </p:nvSpPr>
        <p:spPr bwMode="auto">
          <a:xfrm>
            <a:off x="2046685" y="3769295"/>
            <a:ext cx="2381" cy="1464469"/>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39" name="Line 3">
            <a:extLst>
              <a:ext uri="{FF2B5EF4-FFF2-40B4-BE49-F238E27FC236}">
                <a16:creationId xmlns:a16="http://schemas.microsoft.com/office/drawing/2014/main" id="{843957EF-D374-2A40-B288-5B941E38F45E}"/>
              </a:ext>
            </a:extLst>
          </p:cNvPr>
          <p:cNvSpPr>
            <a:spLocks noChangeShapeType="1"/>
          </p:cNvSpPr>
          <p:nvPr/>
        </p:nvSpPr>
        <p:spPr bwMode="auto">
          <a:xfrm>
            <a:off x="2575323" y="3739530"/>
            <a:ext cx="2381" cy="1440656"/>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40" name="Line 4">
            <a:extLst>
              <a:ext uri="{FF2B5EF4-FFF2-40B4-BE49-F238E27FC236}">
                <a16:creationId xmlns:a16="http://schemas.microsoft.com/office/drawing/2014/main" id="{193AE63F-3F1F-D64D-852D-DA0B696E7C2C}"/>
              </a:ext>
            </a:extLst>
          </p:cNvPr>
          <p:cNvSpPr>
            <a:spLocks noChangeShapeType="1"/>
          </p:cNvSpPr>
          <p:nvPr/>
        </p:nvSpPr>
        <p:spPr bwMode="auto">
          <a:xfrm>
            <a:off x="3132535" y="3728814"/>
            <a:ext cx="2381" cy="1447800"/>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41" name="Line 5">
            <a:extLst>
              <a:ext uri="{FF2B5EF4-FFF2-40B4-BE49-F238E27FC236}">
                <a16:creationId xmlns:a16="http://schemas.microsoft.com/office/drawing/2014/main" id="{85F3BF70-F8AE-3F4D-9A2D-80FBEE4F1CD8}"/>
              </a:ext>
            </a:extLst>
          </p:cNvPr>
          <p:cNvSpPr>
            <a:spLocks noChangeShapeType="1"/>
          </p:cNvSpPr>
          <p:nvPr/>
        </p:nvSpPr>
        <p:spPr bwMode="auto">
          <a:xfrm>
            <a:off x="3677842" y="3728814"/>
            <a:ext cx="2381" cy="1451372"/>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42" name="Line 6">
            <a:extLst>
              <a:ext uri="{FF2B5EF4-FFF2-40B4-BE49-F238E27FC236}">
                <a16:creationId xmlns:a16="http://schemas.microsoft.com/office/drawing/2014/main" id="{35E1B373-AF68-AC4D-B420-E256E747E95A}"/>
              </a:ext>
            </a:extLst>
          </p:cNvPr>
          <p:cNvSpPr>
            <a:spLocks noChangeShapeType="1"/>
          </p:cNvSpPr>
          <p:nvPr/>
        </p:nvSpPr>
        <p:spPr bwMode="auto">
          <a:xfrm>
            <a:off x="4231481" y="3739530"/>
            <a:ext cx="0" cy="1440656"/>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43" name="Line 7">
            <a:extLst>
              <a:ext uri="{FF2B5EF4-FFF2-40B4-BE49-F238E27FC236}">
                <a16:creationId xmlns:a16="http://schemas.microsoft.com/office/drawing/2014/main" id="{68A26326-34DE-5648-BAEA-50A5359C5F9F}"/>
              </a:ext>
            </a:extLst>
          </p:cNvPr>
          <p:cNvSpPr>
            <a:spLocks noChangeShapeType="1"/>
          </p:cNvSpPr>
          <p:nvPr/>
        </p:nvSpPr>
        <p:spPr bwMode="auto">
          <a:xfrm>
            <a:off x="4780360" y="3739530"/>
            <a:ext cx="2381" cy="1440656"/>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44" name="Line 8">
            <a:extLst>
              <a:ext uri="{FF2B5EF4-FFF2-40B4-BE49-F238E27FC236}">
                <a16:creationId xmlns:a16="http://schemas.microsoft.com/office/drawing/2014/main" id="{A035E8FC-CBE9-9F4D-8134-BD781289B2A9}"/>
              </a:ext>
            </a:extLst>
          </p:cNvPr>
          <p:cNvSpPr>
            <a:spLocks noChangeShapeType="1"/>
          </p:cNvSpPr>
          <p:nvPr/>
        </p:nvSpPr>
        <p:spPr bwMode="auto">
          <a:xfrm>
            <a:off x="5331619" y="3728814"/>
            <a:ext cx="2381" cy="1451372"/>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45" name="Line 9">
            <a:extLst>
              <a:ext uri="{FF2B5EF4-FFF2-40B4-BE49-F238E27FC236}">
                <a16:creationId xmlns:a16="http://schemas.microsoft.com/office/drawing/2014/main" id="{CF38AB92-97C8-D24A-A5E0-FFD7FD9663DB}"/>
              </a:ext>
            </a:extLst>
          </p:cNvPr>
          <p:cNvSpPr>
            <a:spLocks noChangeShapeType="1"/>
          </p:cNvSpPr>
          <p:nvPr/>
        </p:nvSpPr>
        <p:spPr bwMode="auto">
          <a:xfrm>
            <a:off x="5882879" y="3728814"/>
            <a:ext cx="2381" cy="1451372"/>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46" name="Line 10">
            <a:extLst>
              <a:ext uri="{FF2B5EF4-FFF2-40B4-BE49-F238E27FC236}">
                <a16:creationId xmlns:a16="http://schemas.microsoft.com/office/drawing/2014/main" id="{39CD5C1C-C528-6C48-A0CB-AA722D707444}"/>
              </a:ext>
            </a:extLst>
          </p:cNvPr>
          <p:cNvSpPr>
            <a:spLocks noChangeShapeType="1"/>
          </p:cNvSpPr>
          <p:nvPr/>
        </p:nvSpPr>
        <p:spPr bwMode="auto">
          <a:xfrm>
            <a:off x="6434138" y="3739530"/>
            <a:ext cx="2381" cy="1440656"/>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
        <p:nvSpPr>
          <p:cNvPr id="47" name="Line 11">
            <a:extLst>
              <a:ext uri="{FF2B5EF4-FFF2-40B4-BE49-F238E27FC236}">
                <a16:creationId xmlns:a16="http://schemas.microsoft.com/office/drawing/2014/main" id="{B5D21963-1AE9-8A4C-9F06-1513CF69B830}"/>
              </a:ext>
            </a:extLst>
          </p:cNvPr>
          <p:cNvSpPr>
            <a:spLocks noChangeShapeType="1"/>
          </p:cNvSpPr>
          <p:nvPr/>
        </p:nvSpPr>
        <p:spPr bwMode="auto">
          <a:xfrm>
            <a:off x="6985398" y="3739530"/>
            <a:ext cx="2381" cy="1440656"/>
          </a:xfrm>
          <a:prstGeom prst="line">
            <a:avLst/>
          </a:prstGeom>
          <a:noFill/>
          <a:ln w="12700">
            <a:solidFill>
              <a:schemeClr val="tx1">
                <a:lumMod val="50000"/>
                <a:lumOff val="50000"/>
              </a:schemeClr>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zh-CN" altLang="en-US" sz="1350">
              <a:latin typeface="Calibri" charset="0"/>
              <a:ea typeface="宋体" charset="0"/>
              <a:cs typeface="宋体" charset="0"/>
            </a:endParaRPr>
          </a:p>
        </p:txBody>
      </p:sp>
    </p:spTree>
    <p:extLst>
      <p:ext uri="{BB962C8B-B14F-4D97-AF65-F5344CB8AC3E}">
        <p14:creationId xmlns:p14="http://schemas.microsoft.com/office/powerpoint/2010/main" val="119584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EAA8B-9C16-AC4B-A596-3F51569B2571}"/>
              </a:ext>
            </a:extLst>
          </p:cNvPr>
          <p:cNvSpPr>
            <a:spLocks noGrp="1"/>
          </p:cNvSpPr>
          <p:nvPr>
            <p:ph type="title"/>
          </p:nvPr>
        </p:nvSpPr>
        <p:spPr/>
        <p:txBody>
          <a:bodyPr/>
          <a:lstStyle/>
          <a:p>
            <a:r>
              <a:rPr lang="en-US" altLang="zh-CN" dirty="0">
                <a:ea typeface="MS PGothic" panose="020B0600070205080204" pitchFamily="34" charset="-128"/>
              </a:rPr>
              <a:t>Example-2: 4-bit -&gt; 7-bit</a:t>
            </a:r>
            <a:endParaRPr kumimoji="1" lang="zh-CN" altLang="en-US" dirty="0"/>
          </a:p>
        </p:txBody>
      </p:sp>
      <p:sp>
        <p:nvSpPr>
          <p:cNvPr id="3" name="内容占位符 2">
            <a:extLst>
              <a:ext uri="{FF2B5EF4-FFF2-40B4-BE49-F238E27FC236}">
                <a16:creationId xmlns:a16="http://schemas.microsoft.com/office/drawing/2014/main" id="{AC35285A-68A7-404E-A726-A5B4BC85B374}"/>
              </a:ext>
            </a:extLst>
          </p:cNvPr>
          <p:cNvSpPr>
            <a:spLocks noGrp="1"/>
          </p:cNvSpPr>
          <p:nvPr>
            <p:ph idx="1"/>
          </p:nvPr>
        </p:nvSpPr>
        <p:spPr>
          <a:xfrm>
            <a:off x="457200" y="1129308"/>
            <a:ext cx="8229600" cy="4167654"/>
          </a:xfrm>
        </p:spPr>
        <p:txBody>
          <a:bodyPr>
            <a:normAutofit/>
          </a:bodyPr>
          <a:lstStyle/>
          <a:p>
            <a:r>
              <a:rPr lang="en-US" altLang="zh-CN" dirty="0">
                <a:ea typeface="MS PGothic" panose="020B0600070205080204" pitchFamily="34" charset="-128"/>
              </a:rPr>
              <a:t>4 bits -&gt; 7 bits (56 using only extra 7)</a:t>
            </a:r>
          </a:p>
          <a:p>
            <a:pPr lvl="1"/>
            <a:r>
              <a:rPr lang="en-US" altLang="zh-CN" dirty="0">
                <a:ea typeface="MS PGothic" panose="020B0600070205080204" pitchFamily="34" charset="-128"/>
              </a:rPr>
              <a:t>3 extra bits to distinguish 8 cases</a:t>
            </a:r>
          </a:p>
          <a:p>
            <a:pPr lvl="1"/>
            <a:r>
              <a:rPr lang="en-US" altLang="zh-CN" dirty="0">
                <a:ea typeface="MS PGothic" panose="020B0600070205080204" pitchFamily="34" charset="-128"/>
              </a:rPr>
              <a:t>e.g. </a:t>
            </a:r>
            <a:r>
              <a:rPr lang="en-US" altLang="zh-CN" dirty="0">
                <a:solidFill>
                  <a:srgbClr val="FF0000"/>
                </a:solidFill>
                <a:ea typeface="MS PGothic" panose="020B0600070205080204" pitchFamily="34" charset="-128"/>
              </a:rPr>
              <a:t>1101</a:t>
            </a:r>
            <a:r>
              <a:rPr lang="en-US" altLang="zh-CN" dirty="0">
                <a:ea typeface="MS PGothic" panose="020B0600070205080204" pitchFamily="34" charset="-128"/>
              </a:rPr>
              <a:t> -&gt; </a:t>
            </a:r>
            <a:r>
              <a:rPr lang="en-US" altLang="zh-CN" dirty="0">
                <a:solidFill>
                  <a:srgbClr val="0000FF"/>
                </a:solidFill>
                <a:ea typeface="MS PGothic" panose="020B0600070205080204" pitchFamily="34" charset="-128"/>
              </a:rPr>
              <a:t>10</a:t>
            </a:r>
            <a:r>
              <a:rPr lang="en-US" altLang="zh-CN" dirty="0">
                <a:solidFill>
                  <a:srgbClr val="FF0000"/>
                </a:solidFill>
                <a:ea typeface="MS PGothic" panose="020B0600070205080204" pitchFamily="34" charset="-128"/>
              </a:rPr>
              <a:t>1</a:t>
            </a:r>
            <a:r>
              <a:rPr lang="en-US" altLang="zh-CN" dirty="0">
                <a:solidFill>
                  <a:srgbClr val="0000FF"/>
                </a:solidFill>
                <a:ea typeface="MS PGothic" panose="020B0600070205080204" pitchFamily="34" charset="-128"/>
              </a:rPr>
              <a:t>0</a:t>
            </a:r>
            <a:r>
              <a:rPr lang="en-US" altLang="zh-CN" dirty="0">
                <a:solidFill>
                  <a:srgbClr val="FF0000"/>
                </a:solidFill>
                <a:ea typeface="MS PGothic" panose="020B0600070205080204" pitchFamily="34" charset="-128"/>
              </a:rPr>
              <a:t>101</a:t>
            </a:r>
          </a:p>
          <a:p>
            <a:r>
              <a:rPr lang="en-US" altLang="zh-CN" dirty="0">
                <a:ea typeface="MS PGothic" panose="020B0600070205080204" pitchFamily="34" charset="-128"/>
              </a:rPr>
              <a:t>Correct 1-bit errors</a:t>
            </a:r>
          </a:p>
          <a:p>
            <a:pPr lvl="1"/>
            <a:r>
              <a:rPr lang="en-US" altLang="zh-CN" dirty="0">
                <a:solidFill>
                  <a:srgbClr val="0000FF"/>
                </a:solidFill>
                <a:ea typeface="MS PGothic" panose="020B0600070205080204" pitchFamily="34" charset="-128"/>
              </a:rPr>
              <a:t>10</a:t>
            </a:r>
            <a:r>
              <a:rPr lang="en-US" altLang="zh-CN" dirty="0">
                <a:solidFill>
                  <a:srgbClr val="FF0000"/>
                </a:solidFill>
                <a:ea typeface="MS PGothic" panose="020B0600070205080204" pitchFamily="34" charset="-128"/>
              </a:rPr>
              <a:t>1</a:t>
            </a:r>
            <a:r>
              <a:rPr lang="en-US" altLang="zh-CN" dirty="0">
                <a:solidFill>
                  <a:srgbClr val="0000FF"/>
                </a:solidFill>
                <a:ea typeface="MS PGothic" panose="020B0600070205080204" pitchFamily="34" charset="-128"/>
              </a:rPr>
              <a:t>0</a:t>
            </a:r>
            <a:r>
              <a:rPr lang="en-US" altLang="zh-CN" dirty="0">
                <a:solidFill>
                  <a:srgbClr val="FF0000"/>
                </a:solidFill>
                <a:ea typeface="MS PGothic" panose="020B0600070205080204" pitchFamily="34" charset="-128"/>
              </a:rPr>
              <a:t>101</a:t>
            </a:r>
            <a:r>
              <a:rPr lang="en-US" altLang="zh-CN" dirty="0">
                <a:ea typeface="MS PGothic" panose="020B0600070205080204" pitchFamily="34" charset="-128"/>
              </a:rPr>
              <a:t> -&gt; </a:t>
            </a:r>
            <a:r>
              <a:rPr lang="en-US" altLang="zh-CN" dirty="0">
                <a:solidFill>
                  <a:srgbClr val="0000FF"/>
                </a:solidFill>
                <a:ea typeface="MS PGothic" panose="020B0600070205080204" pitchFamily="34" charset="-128"/>
              </a:rPr>
              <a:t>10</a:t>
            </a:r>
            <a:r>
              <a:rPr lang="en-US" altLang="zh-CN" dirty="0">
                <a:solidFill>
                  <a:srgbClr val="FF0000"/>
                </a:solidFill>
                <a:ea typeface="MS PGothic" panose="020B0600070205080204" pitchFamily="34" charset="-128"/>
              </a:rPr>
              <a:t>1</a:t>
            </a:r>
            <a:r>
              <a:rPr lang="en-US" altLang="zh-CN" dirty="0">
                <a:solidFill>
                  <a:srgbClr val="0000FF"/>
                </a:solidFill>
                <a:ea typeface="MS PGothic" panose="020B0600070205080204" pitchFamily="34" charset="-128"/>
              </a:rPr>
              <a:t>0</a:t>
            </a:r>
            <a:r>
              <a:rPr lang="en-US" altLang="zh-CN" u="sng" dirty="0">
                <a:solidFill>
                  <a:srgbClr val="FF0000"/>
                </a:solidFill>
                <a:ea typeface="MS PGothic" panose="020B0600070205080204" pitchFamily="34" charset="-128"/>
              </a:rPr>
              <a:t>0</a:t>
            </a:r>
            <a:r>
              <a:rPr lang="en-US" altLang="zh-CN" dirty="0">
                <a:solidFill>
                  <a:srgbClr val="FF0000"/>
                </a:solidFill>
                <a:ea typeface="MS PGothic" panose="020B0600070205080204" pitchFamily="34" charset="-128"/>
              </a:rPr>
              <a:t>01</a:t>
            </a:r>
            <a:r>
              <a:rPr lang="en-US" altLang="zh-CN" dirty="0">
                <a:solidFill>
                  <a:srgbClr val="000000"/>
                </a:solidFill>
                <a:ea typeface="MS PGothic" panose="020B0600070205080204" pitchFamily="34" charset="-128"/>
              </a:rPr>
              <a:t> :  P1 &amp; P4 not match</a:t>
            </a:r>
          </a:p>
          <a:p>
            <a:pPr lvl="1"/>
            <a:r>
              <a:rPr lang="en-US" altLang="zh-CN" dirty="0">
                <a:solidFill>
                  <a:srgbClr val="0000FF"/>
                </a:solidFill>
                <a:ea typeface="MS PGothic" panose="020B0600070205080204" pitchFamily="34" charset="-128"/>
              </a:rPr>
              <a:t>10</a:t>
            </a:r>
            <a:r>
              <a:rPr lang="en-US" altLang="zh-CN" dirty="0">
                <a:solidFill>
                  <a:srgbClr val="FF0000"/>
                </a:solidFill>
                <a:ea typeface="MS PGothic" panose="020B0600070205080204" pitchFamily="34" charset="-128"/>
              </a:rPr>
              <a:t>1</a:t>
            </a:r>
            <a:r>
              <a:rPr lang="en-US" altLang="zh-CN" dirty="0">
                <a:solidFill>
                  <a:srgbClr val="0000FF"/>
                </a:solidFill>
                <a:ea typeface="MS PGothic" panose="020B0600070205080204" pitchFamily="34" charset="-128"/>
              </a:rPr>
              <a:t>0</a:t>
            </a:r>
            <a:r>
              <a:rPr lang="en-US" altLang="zh-CN" dirty="0">
                <a:solidFill>
                  <a:srgbClr val="FF0000"/>
                </a:solidFill>
                <a:ea typeface="MS PGothic" panose="020B0600070205080204" pitchFamily="34" charset="-128"/>
              </a:rPr>
              <a:t>101 </a:t>
            </a:r>
            <a:r>
              <a:rPr lang="en-US" altLang="zh-CN" dirty="0">
                <a:solidFill>
                  <a:srgbClr val="000000"/>
                </a:solidFill>
                <a:ea typeface="MS PGothic" panose="020B0600070205080204" pitchFamily="34" charset="-128"/>
              </a:rPr>
              <a:t>-&gt; </a:t>
            </a:r>
            <a:r>
              <a:rPr lang="en-US" altLang="zh-CN" dirty="0">
                <a:solidFill>
                  <a:srgbClr val="0000FF"/>
                </a:solidFill>
                <a:ea typeface="MS PGothic" panose="020B0600070205080204" pitchFamily="34" charset="-128"/>
              </a:rPr>
              <a:t>1</a:t>
            </a:r>
            <a:r>
              <a:rPr lang="en-US" altLang="zh-CN" u="sng" dirty="0">
                <a:solidFill>
                  <a:srgbClr val="0000FF"/>
                </a:solidFill>
                <a:ea typeface="MS PGothic" panose="020B0600070205080204" pitchFamily="34" charset="-128"/>
              </a:rPr>
              <a:t>1</a:t>
            </a:r>
            <a:r>
              <a:rPr lang="en-US" altLang="zh-CN" dirty="0">
                <a:solidFill>
                  <a:srgbClr val="FF0000"/>
                </a:solidFill>
                <a:ea typeface="MS PGothic" panose="020B0600070205080204" pitchFamily="34" charset="-128"/>
              </a:rPr>
              <a:t>1</a:t>
            </a:r>
            <a:r>
              <a:rPr lang="en-US" altLang="zh-CN" dirty="0">
                <a:solidFill>
                  <a:srgbClr val="0000FF"/>
                </a:solidFill>
                <a:ea typeface="MS PGothic" panose="020B0600070205080204" pitchFamily="34" charset="-128"/>
              </a:rPr>
              <a:t>0</a:t>
            </a:r>
            <a:r>
              <a:rPr lang="en-US" altLang="zh-CN" dirty="0">
                <a:solidFill>
                  <a:srgbClr val="FF0000"/>
                </a:solidFill>
                <a:ea typeface="MS PGothic" panose="020B0600070205080204" pitchFamily="34" charset="-128"/>
              </a:rPr>
              <a:t>101</a:t>
            </a:r>
            <a:r>
              <a:rPr lang="en-US" altLang="zh-CN" dirty="0">
                <a:solidFill>
                  <a:srgbClr val="000000"/>
                </a:solidFill>
                <a:ea typeface="MS PGothic" panose="020B0600070205080204" pitchFamily="34" charset="-128"/>
              </a:rPr>
              <a:t> :  P2 not match</a:t>
            </a:r>
            <a:endParaRPr lang="en-US" altLang="zh-CN" dirty="0">
              <a:ea typeface="MS PGothic" panose="020B0600070205080204" pitchFamily="34" charset="-128"/>
            </a:endParaRPr>
          </a:p>
          <a:p>
            <a:pPr lvl="1"/>
            <a:endParaRPr lang="en-US" altLang="zh-CN" sz="2000" dirty="0">
              <a:ea typeface="MS PGothic" panose="020B0600070205080204" pitchFamily="34" charset="-128"/>
            </a:endParaRPr>
          </a:p>
        </p:txBody>
      </p:sp>
      <p:sp>
        <p:nvSpPr>
          <p:cNvPr id="4" name="灯片编号占位符 3">
            <a:extLst>
              <a:ext uri="{FF2B5EF4-FFF2-40B4-BE49-F238E27FC236}">
                <a16:creationId xmlns:a16="http://schemas.microsoft.com/office/drawing/2014/main" id="{DD1AFDC6-BED2-EA4B-8B0F-E58915B37368}"/>
              </a:ext>
            </a:extLst>
          </p:cNvPr>
          <p:cNvSpPr>
            <a:spLocks noGrp="1"/>
          </p:cNvSpPr>
          <p:nvPr>
            <p:ph type="sldNum" sz="quarter" idx="12"/>
          </p:nvPr>
        </p:nvSpPr>
        <p:spPr/>
        <p:txBody>
          <a:bodyPr/>
          <a:lstStyle/>
          <a:p>
            <a:fld id="{ADE361C3-C043-4A6E-BDCE-8DA1E7D90A3B}" type="slidenum">
              <a:rPr lang="zh-CN" altLang="en-US" smtClean="0"/>
              <a:t>73</a:t>
            </a:fld>
            <a:endParaRPr lang="zh-CN" altLang="en-US"/>
          </a:p>
        </p:txBody>
      </p:sp>
      <p:pic>
        <p:nvPicPr>
          <p:cNvPr id="6" name="Picture 7">
            <a:extLst>
              <a:ext uri="{FF2B5EF4-FFF2-40B4-BE49-F238E27FC236}">
                <a16:creationId xmlns:a16="http://schemas.microsoft.com/office/drawing/2014/main" id="{ED4ED907-3DFF-964B-AA23-7372E7458A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4328" y="1129308"/>
            <a:ext cx="2459781" cy="108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10">
            <a:extLst>
              <a:ext uri="{FF2B5EF4-FFF2-40B4-BE49-F238E27FC236}">
                <a16:creationId xmlns:a16="http://schemas.microsoft.com/office/drawing/2014/main" id="{83737618-25FC-A841-9A21-1DE9B5674180}"/>
              </a:ext>
            </a:extLst>
          </p:cNvPr>
          <p:cNvSpPr/>
          <p:nvPr/>
        </p:nvSpPr>
        <p:spPr bwMode="auto">
          <a:xfrm>
            <a:off x="2182893" y="4297660"/>
            <a:ext cx="339229"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9" name="Oval 11">
            <a:extLst>
              <a:ext uri="{FF2B5EF4-FFF2-40B4-BE49-F238E27FC236}">
                <a16:creationId xmlns:a16="http://schemas.microsoft.com/office/drawing/2014/main" id="{7F560DA8-B9B0-E74D-83B1-D64508FC8D48}"/>
              </a:ext>
            </a:extLst>
          </p:cNvPr>
          <p:cNvSpPr/>
          <p:nvPr/>
        </p:nvSpPr>
        <p:spPr bwMode="auto">
          <a:xfrm>
            <a:off x="3249693" y="4297660"/>
            <a:ext cx="339229"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10" name="Oval 12">
            <a:extLst>
              <a:ext uri="{FF2B5EF4-FFF2-40B4-BE49-F238E27FC236}">
                <a16:creationId xmlns:a16="http://schemas.microsoft.com/office/drawing/2014/main" id="{9E5408BC-3DAF-9D4C-83DB-639FD2554307}"/>
              </a:ext>
            </a:extLst>
          </p:cNvPr>
          <p:cNvSpPr/>
          <p:nvPr/>
        </p:nvSpPr>
        <p:spPr bwMode="auto">
          <a:xfrm>
            <a:off x="3783093" y="4297660"/>
            <a:ext cx="339229"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11" name="Oval 13">
            <a:extLst>
              <a:ext uri="{FF2B5EF4-FFF2-40B4-BE49-F238E27FC236}">
                <a16:creationId xmlns:a16="http://schemas.microsoft.com/office/drawing/2014/main" id="{BF4ACD09-C649-554A-9378-7C752E04E990}"/>
              </a:ext>
            </a:extLst>
          </p:cNvPr>
          <p:cNvSpPr/>
          <p:nvPr/>
        </p:nvSpPr>
        <p:spPr bwMode="auto">
          <a:xfrm>
            <a:off x="4316493" y="4297660"/>
            <a:ext cx="339229"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12" name="Oval 14">
            <a:extLst>
              <a:ext uri="{FF2B5EF4-FFF2-40B4-BE49-F238E27FC236}">
                <a16:creationId xmlns:a16="http://schemas.microsoft.com/office/drawing/2014/main" id="{25D154A4-C975-CA44-8A33-991BFF0A2369}"/>
              </a:ext>
            </a:extLst>
          </p:cNvPr>
          <p:cNvSpPr/>
          <p:nvPr/>
        </p:nvSpPr>
        <p:spPr bwMode="auto">
          <a:xfrm>
            <a:off x="1649493" y="4297660"/>
            <a:ext cx="339229"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13" name="Oval 15">
            <a:extLst>
              <a:ext uri="{FF2B5EF4-FFF2-40B4-BE49-F238E27FC236}">
                <a16:creationId xmlns:a16="http://schemas.microsoft.com/office/drawing/2014/main" id="{3F22D069-A884-944D-B11C-44F917F43470}"/>
              </a:ext>
            </a:extLst>
          </p:cNvPr>
          <p:cNvSpPr/>
          <p:nvPr/>
        </p:nvSpPr>
        <p:spPr bwMode="auto">
          <a:xfrm>
            <a:off x="1116093" y="4297660"/>
            <a:ext cx="339229" cy="285750"/>
          </a:xfrm>
          <a:prstGeom prst="ellipse">
            <a:avLst/>
          </a:prstGeom>
          <a:noFill/>
          <a:ln w="9525" cap="flat" cmpd="sng" algn="ctr">
            <a:solidFill>
              <a:srgbClr val="3366FF"/>
            </a:solidFill>
            <a:prstDash val="solid"/>
            <a:round/>
            <a:headEnd type="none" w="med" len="med"/>
            <a:tailEnd type="none" w="med" len="med"/>
          </a:ln>
          <a:effectLst/>
        </p:spPr>
        <p:txBody>
          <a:bodyPr anchor="ctr"/>
          <a:lstStyle/>
          <a:p>
            <a:pPr>
              <a:defRPr/>
            </a:pPr>
            <a:r>
              <a:rPr lang="en-US" sz="1350" dirty="0">
                <a:solidFill>
                  <a:srgbClr val="0000FF"/>
                </a:solidFill>
                <a:cs typeface="宋体" charset="0"/>
              </a:rPr>
              <a:t>1</a:t>
            </a:r>
          </a:p>
        </p:txBody>
      </p:sp>
      <p:sp>
        <p:nvSpPr>
          <p:cNvPr id="14" name="Oval 16">
            <a:extLst>
              <a:ext uri="{FF2B5EF4-FFF2-40B4-BE49-F238E27FC236}">
                <a16:creationId xmlns:a16="http://schemas.microsoft.com/office/drawing/2014/main" id="{F9E36832-A326-4741-BB67-FDAE20866A32}"/>
              </a:ext>
            </a:extLst>
          </p:cNvPr>
          <p:cNvSpPr/>
          <p:nvPr/>
        </p:nvSpPr>
        <p:spPr bwMode="auto">
          <a:xfrm>
            <a:off x="2716293" y="4297660"/>
            <a:ext cx="339229"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15" name="Oval 17">
            <a:extLst>
              <a:ext uri="{FF2B5EF4-FFF2-40B4-BE49-F238E27FC236}">
                <a16:creationId xmlns:a16="http://schemas.microsoft.com/office/drawing/2014/main" id="{58863DA1-3800-0340-A64C-975DFD5DC794}"/>
              </a:ext>
            </a:extLst>
          </p:cNvPr>
          <p:cNvSpPr/>
          <p:nvPr/>
        </p:nvSpPr>
        <p:spPr bwMode="auto">
          <a:xfrm>
            <a:off x="2182893" y="4697710"/>
            <a:ext cx="339229"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16" name="Oval 18">
            <a:extLst>
              <a:ext uri="{FF2B5EF4-FFF2-40B4-BE49-F238E27FC236}">
                <a16:creationId xmlns:a16="http://schemas.microsoft.com/office/drawing/2014/main" id="{22E4E1D9-3FF5-4546-A87A-75D4DD3B67A2}"/>
              </a:ext>
            </a:extLst>
          </p:cNvPr>
          <p:cNvSpPr/>
          <p:nvPr/>
        </p:nvSpPr>
        <p:spPr bwMode="auto">
          <a:xfrm>
            <a:off x="3249693" y="4697710"/>
            <a:ext cx="339229"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1</a:t>
            </a:r>
          </a:p>
        </p:txBody>
      </p:sp>
      <p:sp>
        <p:nvSpPr>
          <p:cNvPr id="17" name="Oval 19">
            <a:extLst>
              <a:ext uri="{FF2B5EF4-FFF2-40B4-BE49-F238E27FC236}">
                <a16:creationId xmlns:a16="http://schemas.microsoft.com/office/drawing/2014/main" id="{D073D8E9-8189-E245-BE65-ECA44BB504E2}"/>
              </a:ext>
            </a:extLst>
          </p:cNvPr>
          <p:cNvSpPr/>
          <p:nvPr/>
        </p:nvSpPr>
        <p:spPr bwMode="auto">
          <a:xfrm>
            <a:off x="3783093" y="4697710"/>
            <a:ext cx="339229"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0</a:t>
            </a:r>
          </a:p>
        </p:txBody>
      </p:sp>
      <p:sp>
        <p:nvSpPr>
          <p:cNvPr id="18" name="Oval 20">
            <a:extLst>
              <a:ext uri="{FF2B5EF4-FFF2-40B4-BE49-F238E27FC236}">
                <a16:creationId xmlns:a16="http://schemas.microsoft.com/office/drawing/2014/main" id="{2CDF6F5E-82F6-C14A-8E7D-EA67DAAE010E}"/>
              </a:ext>
            </a:extLst>
          </p:cNvPr>
          <p:cNvSpPr/>
          <p:nvPr/>
        </p:nvSpPr>
        <p:spPr bwMode="auto">
          <a:xfrm>
            <a:off x="4316493" y="4697710"/>
            <a:ext cx="339229"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19" name="Oval 21">
            <a:extLst>
              <a:ext uri="{FF2B5EF4-FFF2-40B4-BE49-F238E27FC236}">
                <a16:creationId xmlns:a16="http://schemas.microsoft.com/office/drawing/2014/main" id="{5EC389D9-DC1C-AD44-839F-726D83142A4F}"/>
              </a:ext>
            </a:extLst>
          </p:cNvPr>
          <p:cNvSpPr/>
          <p:nvPr/>
        </p:nvSpPr>
        <p:spPr bwMode="auto">
          <a:xfrm>
            <a:off x="1649493" y="4697710"/>
            <a:ext cx="339229" cy="285750"/>
          </a:xfrm>
          <a:prstGeom prst="ellipse">
            <a:avLst/>
          </a:prstGeom>
          <a:noFill/>
          <a:ln w="9525" cap="flat" cmpd="sng" algn="ctr">
            <a:solidFill>
              <a:srgbClr val="3366FF"/>
            </a:solidFill>
            <a:prstDash val="solid"/>
            <a:round/>
            <a:headEnd type="none" w="med" len="med"/>
            <a:tailEnd type="none" w="med" len="med"/>
          </a:ln>
          <a:effectLst/>
        </p:spPr>
        <p:txBody>
          <a:bodyPr anchor="ctr"/>
          <a:lstStyle/>
          <a:p>
            <a:pPr>
              <a:defRPr/>
            </a:pPr>
            <a:r>
              <a:rPr lang="en-US" sz="1350" dirty="0">
                <a:solidFill>
                  <a:srgbClr val="0000FF"/>
                </a:solidFill>
                <a:cs typeface="宋体" charset="0"/>
              </a:rPr>
              <a:t>0</a:t>
            </a:r>
          </a:p>
        </p:txBody>
      </p:sp>
      <p:sp>
        <p:nvSpPr>
          <p:cNvPr id="20" name="Oval 22">
            <a:extLst>
              <a:ext uri="{FF2B5EF4-FFF2-40B4-BE49-F238E27FC236}">
                <a16:creationId xmlns:a16="http://schemas.microsoft.com/office/drawing/2014/main" id="{7FAB30CE-591B-9245-BE15-3539070E59E5}"/>
              </a:ext>
            </a:extLst>
          </p:cNvPr>
          <p:cNvSpPr/>
          <p:nvPr/>
        </p:nvSpPr>
        <p:spPr bwMode="auto">
          <a:xfrm>
            <a:off x="1116093" y="4697710"/>
            <a:ext cx="339229"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1</a:t>
            </a:r>
          </a:p>
        </p:txBody>
      </p:sp>
      <p:sp>
        <p:nvSpPr>
          <p:cNvPr id="21" name="Oval 23">
            <a:extLst>
              <a:ext uri="{FF2B5EF4-FFF2-40B4-BE49-F238E27FC236}">
                <a16:creationId xmlns:a16="http://schemas.microsoft.com/office/drawing/2014/main" id="{3938B8EF-8D5C-574F-B177-9D7387D90001}"/>
              </a:ext>
            </a:extLst>
          </p:cNvPr>
          <p:cNvSpPr/>
          <p:nvPr/>
        </p:nvSpPr>
        <p:spPr bwMode="auto">
          <a:xfrm>
            <a:off x="2716293" y="4697710"/>
            <a:ext cx="339229"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22" name="Oval 24">
            <a:extLst>
              <a:ext uri="{FF2B5EF4-FFF2-40B4-BE49-F238E27FC236}">
                <a16:creationId xmlns:a16="http://schemas.microsoft.com/office/drawing/2014/main" id="{26D89AC5-A2A3-C249-8767-27C05F53C087}"/>
              </a:ext>
            </a:extLst>
          </p:cNvPr>
          <p:cNvSpPr/>
          <p:nvPr/>
        </p:nvSpPr>
        <p:spPr bwMode="auto">
          <a:xfrm>
            <a:off x="2182893" y="5097760"/>
            <a:ext cx="339229"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1</a:t>
            </a:r>
          </a:p>
        </p:txBody>
      </p:sp>
      <p:sp>
        <p:nvSpPr>
          <p:cNvPr id="23" name="Oval 25">
            <a:extLst>
              <a:ext uri="{FF2B5EF4-FFF2-40B4-BE49-F238E27FC236}">
                <a16:creationId xmlns:a16="http://schemas.microsoft.com/office/drawing/2014/main" id="{3F04B212-73D4-1A4C-AAF0-3446643EE81C}"/>
              </a:ext>
            </a:extLst>
          </p:cNvPr>
          <p:cNvSpPr/>
          <p:nvPr/>
        </p:nvSpPr>
        <p:spPr bwMode="auto">
          <a:xfrm>
            <a:off x="3249693" y="5097760"/>
            <a:ext cx="339229"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24" name="Oval 26">
            <a:extLst>
              <a:ext uri="{FF2B5EF4-FFF2-40B4-BE49-F238E27FC236}">
                <a16:creationId xmlns:a16="http://schemas.microsoft.com/office/drawing/2014/main" id="{8ACA5053-D1ED-B440-93A0-B34104E7B167}"/>
              </a:ext>
            </a:extLst>
          </p:cNvPr>
          <p:cNvSpPr/>
          <p:nvPr/>
        </p:nvSpPr>
        <p:spPr bwMode="auto">
          <a:xfrm>
            <a:off x="3783093" y="5097760"/>
            <a:ext cx="339229"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0</a:t>
            </a:r>
          </a:p>
        </p:txBody>
      </p:sp>
      <p:sp>
        <p:nvSpPr>
          <p:cNvPr id="25" name="Oval 27">
            <a:extLst>
              <a:ext uri="{FF2B5EF4-FFF2-40B4-BE49-F238E27FC236}">
                <a16:creationId xmlns:a16="http://schemas.microsoft.com/office/drawing/2014/main" id="{F3B92E1B-D4CD-9A4D-B81E-55452FCF1F09}"/>
              </a:ext>
            </a:extLst>
          </p:cNvPr>
          <p:cNvSpPr/>
          <p:nvPr/>
        </p:nvSpPr>
        <p:spPr bwMode="auto">
          <a:xfrm>
            <a:off x="4316493" y="5097760"/>
            <a:ext cx="339229" cy="285750"/>
          </a:xfrm>
          <a:prstGeom prst="ellipse">
            <a:avLst/>
          </a:prstGeom>
          <a:noFill/>
          <a:ln w="9525" cap="flat" cmpd="sng" algn="ctr">
            <a:solidFill>
              <a:srgbClr val="FF0000"/>
            </a:solidFill>
            <a:prstDash val="solid"/>
            <a:round/>
            <a:headEnd type="none" w="med" len="med"/>
            <a:tailEnd type="none" w="med" len="med"/>
          </a:ln>
          <a:effectLst/>
        </p:spPr>
        <p:txBody>
          <a:bodyPr anchor="ctr"/>
          <a:lstStyle/>
          <a:p>
            <a:pPr>
              <a:defRPr/>
            </a:pPr>
            <a:r>
              <a:rPr lang="en-US" sz="1350" dirty="0">
                <a:solidFill>
                  <a:srgbClr val="FF0000"/>
                </a:solidFill>
                <a:cs typeface="宋体" charset="0"/>
              </a:rPr>
              <a:t>1</a:t>
            </a:r>
          </a:p>
        </p:txBody>
      </p:sp>
      <p:sp>
        <p:nvSpPr>
          <p:cNvPr id="26" name="Oval 28">
            <a:extLst>
              <a:ext uri="{FF2B5EF4-FFF2-40B4-BE49-F238E27FC236}">
                <a16:creationId xmlns:a16="http://schemas.microsoft.com/office/drawing/2014/main" id="{AB074B85-6335-6040-91A2-175C4DA86A9C}"/>
              </a:ext>
            </a:extLst>
          </p:cNvPr>
          <p:cNvSpPr/>
          <p:nvPr/>
        </p:nvSpPr>
        <p:spPr bwMode="auto">
          <a:xfrm>
            <a:off x="1649493" y="5097760"/>
            <a:ext cx="339229"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0</a:t>
            </a:r>
          </a:p>
        </p:txBody>
      </p:sp>
      <p:sp>
        <p:nvSpPr>
          <p:cNvPr id="27" name="Oval 29">
            <a:extLst>
              <a:ext uri="{FF2B5EF4-FFF2-40B4-BE49-F238E27FC236}">
                <a16:creationId xmlns:a16="http://schemas.microsoft.com/office/drawing/2014/main" id="{F5629C21-1DDE-F04A-9914-0C1233476B86}"/>
              </a:ext>
            </a:extLst>
          </p:cNvPr>
          <p:cNvSpPr/>
          <p:nvPr/>
        </p:nvSpPr>
        <p:spPr bwMode="auto">
          <a:xfrm>
            <a:off x="1116093" y="5097760"/>
            <a:ext cx="339229" cy="285750"/>
          </a:xfrm>
          <a:prstGeom prst="ellipse">
            <a:avLst/>
          </a:prstGeom>
          <a:noFill/>
          <a:ln w="9525" cap="flat" cmpd="sng" algn="ctr">
            <a:solidFill>
              <a:schemeClr val="bg1">
                <a:lumMod val="85000"/>
              </a:schemeClr>
            </a:solidFill>
            <a:prstDash val="sysDash"/>
            <a:round/>
            <a:headEnd type="none" w="med" len="med"/>
            <a:tailEnd type="none" w="med" len="med"/>
          </a:ln>
          <a:effectLst/>
        </p:spPr>
        <p:txBody>
          <a:bodyPr anchor="ctr"/>
          <a:lstStyle/>
          <a:p>
            <a:pPr>
              <a:defRPr/>
            </a:pPr>
            <a:r>
              <a:rPr lang="en-US" sz="1350" dirty="0">
                <a:solidFill>
                  <a:schemeClr val="bg1">
                    <a:lumMod val="85000"/>
                  </a:schemeClr>
                </a:solidFill>
                <a:cs typeface="宋体" charset="0"/>
              </a:rPr>
              <a:t>1</a:t>
            </a:r>
          </a:p>
        </p:txBody>
      </p:sp>
      <p:sp>
        <p:nvSpPr>
          <p:cNvPr id="28" name="Oval 30">
            <a:extLst>
              <a:ext uri="{FF2B5EF4-FFF2-40B4-BE49-F238E27FC236}">
                <a16:creationId xmlns:a16="http://schemas.microsoft.com/office/drawing/2014/main" id="{403CD675-6B53-C14D-8291-29B8697C25B7}"/>
              </a:ext>
            </a:extLst>
          </p:cNvPr>
          <p:cNvSpPr/>
          <p:nvPr/>
        </p:nvSpPr>
        <p:spPr bwMode="auto">
          <a:xfrm>
            <a:off x="2716293" y="5097760"/>
            <a:ext cx="339229" cy="285750"/>
          </a:xfrm>
          <a:prstGeom prst="ellipse">
            <a:avLst/>
          </a:prstGeom>
          <a:noFill/>
          <a:ln w="9525" cap="flat" cmpd="sng" algn="ctr">
            <a:solidFill>
              <a:srgbClr val="3366FF"/>
            </a:solidFill>
            <a:prstDash val="solid"/>
            <a:round/>
            <a:headEnd type="none" w="med" len="med"/>
            <a:tailEnd type="none" w="med" len="med"/>
          </a:ln>
          <a:effectLst/>
        </p:spPr>
        <p:txBody>
          <a:bodyPr anchor="ctr"/>
          <a:lstStyle/>
          <a:p>
            <a:pPr>
              <a:defRPr/>
            </a:pPr>
            <a:r>
              <a:rPr lang="en-US" sz="1350" dirty="0">
                <a:solidFill>
                  <a:srgbClr val="0000FF"/>
                </a:solidFill>
                <a:cs typeface="宋体" charset="0"/>
              </a:rPr>
              <a:t>0</a:t>
            </a:r>
          </a:p>
        </p:txBody>
      </p:sp>
      <p:graphicFrame>
        <p:nvGraphicFramePr>
          <p:cNvPr id="29" name="Table 38">
            <a:extLst>
              <a:ext uri="{FF2B5EF4-FFF2-40B4-BE49-F238E27FC236}">
                <a16:creationId xmlns:a16="http://schemas.microsoft.com/office/drawing/2014/main" id="{FFA53E62-C9BA-B548-9890-261957449377}"/>
              </a:ext>
            </a:extLst>
          </p:cNvPr>
          <p:cNvGraphicFramePr>
            <a:graphicFrameLocks noGrp="1"/>
          </p:cNvGraphicFramePr>
          <p:nvPr/>
        </p:nvGraphicFramePr>
        <p:xfrm>
          <a:off x="5712619" y="2438754"/>
          <a:ext cx="2743200" cy="2537334"/>
        </p:xfrm>
        <a:graphic>
          <a:graphicData uri="http://schemas.openxmlformats.org/drawingml/2006/table">
            <a:tbl>
              <a:tblPr firstRow="1" bandRow="1">
                <a:tableStyleId>{B301B821-A1FF-4177-AEE7-76D212191A09}</a:tableStyleId>
              </a:tblPr>
              <a:tblGrid>
                <a:gridCol w="15240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tblGrid>
              <a:tr h="278077">
                <a:tc>
                  <a:txBody>
                    <a:bodyPr/>
                    <a:lstStyle/>
                    <a:p>
                      <a:r>
                        <a:rPr lang="en-US" sz="1400" dirty="0">
                          <a:latin typeface="等线" panose="02010600030101010101" pitchFamily="2" charset="-122"/>
                          <a:ea typeface="等线" panose="02010600030101010101" pitchFamily="2" charset="-122"/>
                        </a:rPr>
                        <a:t>Not Match</a:t>
                      </a:r>
                      <a:endParaRPr lang="en-US" sz="1400" dirty="0">
                        <a:solidFill>
                          <a:srgbClr val="000000"/>
                        </a:solidFill>
                        <a:latin typeface="等线" panose="02010600030101010101" pitchFamily="2" charset="-122"/>
                        <a:ea typeface="等线" panose="02010600030101010101" pitchFamily="2" charset="-122"/>
                      </a:endParaRPr>
                    </a:p>
                  </a:txBody>
                  <a:tcPr marT="34283" marB="34283"/>
                </a:tc>
                <a:tc>
                  <a:txBody>
                    <a:bodyPr/>
                    <a:lstStyle/>
                    <a:p>
                      <a:r>
                        <a:rPr lang="en-US" sz="1400" dirty="0">
                          <a:latin typeface="等线" panose="02010600030101010101" pitchFamily="2" charset="-122"/>
                          <a:ea typeface="等线" panose="02010600030101010101" pitchFamily="2" charset="-122"/>
                        </a:rPr>
                        <a:t>Error</a:t>
                      </a:r>
                      <a:endParaRPr lang="en-US" sz="1400" dirty="0">
                        <a:solidFill>
                          <a:srgbClr val="000000"/>
                        </a:solidFill>
                        <a:latin typeface="等线" panose="02010600030101010101" pitchFamily="2" charset="-122"/>
                        <a:ea typeface="等线" panose="02010600030101010101" pitchFamily="2" charset="-122"/>
                      </a:endParaRPr>
                    </a:p>
                  </a:txBody>
                  <a:tcPr marT="34283" marB="34283"/>
                </a:tc>
                <a:extLst>
                  <a:ext uri="{0D108BD9-81ED-4DB2-BD59-A6C34878D82A}">
                    <a16:rowId xmlns:a16="http://schemas.microsoft.com/office/drawing/2014/main" val="10000"/>
                  </a:ext>
                </a:extLst>
              </a:tr>
              <a:tr h="278077">
                <a:tc>
                  <a:txBody>
                    <a:bodyPr/>
                    <a:lstStyle/>
                    <a:p>
                      <a:r>
                        <a:rPr lang="en-US" sz="1400" dirty="0">
                          <a:latin typeface="等线" panose="02010600030101010101" pitchFamily="2" charset="-122"/>
                          <a:ea typeface="等线" panose="02010600030101010101" pitchFamily="2" charset="-122"/>
                        </a:rPr>
                        <a:t>None</a:t>
                      </a:r>
                      <a:endParaRPr lang="en-US" sz="1400" dirty="0">
                        <a:solidFill>
                          <a:srgbClr val="000000"/>
                        </a:solidFill>
                        <a:latin typeface="等线" panose="02010600030101010101" pitchFamily="2" charset="-122"/>
                        <a:ea typeface="等线" panose="02010600030101010101" pitchFamily="2" charset="-122"/>
                      </a:endParaRPr>
                    </a:p>
                  </a:txBody>
                  <a:tcPr marT="34283" marB="34283"/>
                </a:tc>
                <a:tc>
                  <a:txBody>
                    <a:bodyPr/>
                    <a:lstStyle/>
                    <a:p>
                      <a:r>
                        <a:rPr lang="en-US" sz="1400" dirty="0">
                          <a:latin typeface="等线" panose="02010600030101010101" pitchFamily="2" charset="-122"/>
                          <a:ea typeface="等线" panose="02010600030101010101" pitchFamily="2" charset="-122"/>
                        </a:rPr>
                        <a:t>None</a:t>
                      </a:r>
                      <a:endParaRPr lang="en-US" sz="1400" dirty="0">
                        <a:solidFill>
                          <a:srgbClr val="000000"/>
                        </a:solidFill>
                        <a:latin typeface="等线" panose="02010600030101010101" pitchFamily="2" charset="-122"/>
                        <a:ea typeface="等线" panose="02010600030101010101" pitchFamily="2" charset="-122"/>
                      </a:endParaRPr>
                    </a:p>
                  </a:txBody>
                  <a:tcPr marT="34283" marB="34283"/>
                </a:tc>
                <a:extLst>
                  <a:ext uri="{0D108BD9-81ED-4DB2-BD59-A6C34878D82A}">
                    <a16:rowId xmlns:a16="http://schemas.microsoft.com/office/drawing/2014/main" val="10001"/>
                  </a:ext>
                </a:extLst>
              </a:tr>
              <a:tr h="278077">
                <a:tc>
                  <a:txBody>
                    <a:bodyPr/>
                    <a:lstStyle/>
                    <a:p>
                      <a:r>
                        <a:rPr lang="en-US" sz="1400" dirty="0">
                          <a:latin typeface="等线" panose="02010600030101010101" pitchFamily="2" charset="-122"/>
                          <a:ea typeface="等线" panose="02010600030101010101" pitchFamily="2" charset="-122"/>
                        </a:rPr>
                        <a:t>P1</a:t>
                      </a:r>
                      <a:endParaRPr lang="en-US" sz="1400" dirty="0">
                        <a:solidFill>
                          <a:srgbClr val="000000"/>
                        </a:solidFill>
                        <a:latin typeface="等线" panose="02010600030101010101" pitchFamily="2" charset="-122"/>
                        <a:ea typeface="等线" panose="02010600030101010101" pitchFamily="2" charset="-122"/>
                      </a:endParaRPr>
                    </a:p>
                  </a:txBody>
                  <a:tcPr marT="34283" marB="34283"/>
                </a:tc>
                <a:tc>
                  <a:txBody>
                    <a:bodyPr/>
                    <a:lstStyle/>
                    <a:p>
                      <a:r>
                        <a:rPr lang="en-US" altLang="zh-CN" sz="1400" dirty="0">
                          <a:latin typeface="等线" panose="02010600030101010101" pitchFamily="2" charset="-122"/>
                          <a:ea typeface="等线" panose="02010600030101010101" pitchFamily="2" charset="-122"/>
                        </a:rPr>
                        <a:t>P1</a:t>
                      </a:r>
                      <a:endParaRPr lang="en-US" sz="1400" dirty="0">
                        <a:solidFill>
                          <a:srgbClr val="000000"/>
                        </a:solidFill>
                        <a:latin typeface="等线" panose="02010600030101010101" pitchFamily="2" charset="-122"/>
                        <a:ea typeface="等线" panose="02010600030101010101" pitchFamily="2" charset="-122"/>
                      </a:endParaRPr>
                    </a:p>
                  </a:txBody>
                  <a:tcPr marT="34283" marB="34283"/>
                </a:tc>
                <a:extLst>
                  <a:ext uri="{0D108BD9-81ED-4DB2-BD59-A6C34878D82A}">
                    <a16:rowId xmlns:a16="http://schemas.microsoft.com/office/drawing/2014/main" val="10002"/>
                  </a:ext>
                </a:extLst>
              </a:tr>
              <a:tr h="278077">
                <a:tc>
                  <a:txBody>
                    <a:bodyPr/>
                    <a:lstStyle/>
                    <a:p>
                      <a:r>
                        <a:rPr lang="en-US" sz="1400" dirty="0">
                          <a:latin typeface="等线" panose="02010600030101010101" pitchFamily="2" charset="-122"/>
                          <a:ea typeface="等线" panose="02010600030101010101" pitchFamily="2" charset="-122"/>
                        </a:rPr>
                        <a:t>P2</a:t>
                      </a:r>
                      <a:endParaRPr lang="en-US" sz="1400" dirty="0">
                        <a:solidFill>
                          <a:srgbClr val="000000"/>
                        </a:solidFill>
                        <a:latin typeface="等线" panose="02010600030101010101" pitchFamily="2" charset="-122"/>
                        <a:ea typeface="等线" panose="02010600030101010101" pitchFamily="2" charset="-122"/>
                      </a:endParaRPr>
                    </a:p>
                  </a:txBody>
                  <a:tcPr marT="34283" marB="34283"/>
                </a:tc>
                <a:tc>
                  <a:txBody>
                    <a:bodyPr/>
                    <a:lstStyle/>
                    <a:p>
                      <a:r>
                        <a:rPr lang="en-US" sz="1400" dirty="0">
                          <a:latin typeface="等线" panose="02010600030101010101" pitchFamily="2" charset="-122"/>
                          <a:ea typeface="等线" panose="02010600030101010101" pitchFamily="2" charset="-122"/>
                        </a:rPr>
                        <a:t>P2</a:t>
                      </a:r>
                      <a:endParaRPr lang="en-US" sz="1400" dirty="0">
                        <a:solidFill>
                          <a:srgbClr val="000000"/>
                        </a:solidFill>
                        <a:latin typeface="等线" panose="02010600030101010101" pitchFamily="2" charset="-122"/>
                        <a:ea typeface="等线" panose="02010600030101010101" pitchFamily="2" charset="-122"/>
                      </a:endParaRPr>
                    </a:p>
                  </a:txBody>
                  <a:tcPr marT="34283" marB="34283"/>
                </a:tc>
                <a:extLst>
                  <a:ext uri="{0D108BD9-81ED-4DB2-BD59-A6C34878D82A}">
                    <a16:rowId xmlns:a16="http://schemas.microsoft.com/office/drawing/2014/main" val="10003"/>
                  </a:ext>
                </a:extLst>
              </a:tr>
              <a:tr h="278077">
                <a:tc>
                  <a:txBody>
                    <a:bodyPr/>
                    <a:lstStyle/>
                    <a:p>
                      <a:r>
                        <a:rPr lang="en-US" sz="1400" dirty="0">
                          <a:latin typeface="等线" panose="02010600030101010101" pitchFamily="2" charset="-122"/>
                          <a:ea typeface="等线" panose="02010600030101010101" pitchFamily="2" charset="-122"/>
                        </a:rPr>
                        <a:t>P4</a:t>
                      </a:r>
                      <a:endParaRPr lang="en-US" sz="1400" dirty="0">
                        <a:solidFill>
                          <a:srgbClr val="000000"/>
                        </a:solidFill>
                        <a:latin typeface="等线" panose="02010600030101010101" pitchFamily="2" charset="-122"/>
                        <a:ea typeface="等线" panose="02010600030101010101" pitchFamily="2" charset="-122"/>
                      </a:endParaRPr>
                    </a:p>
                  </a:txBody>
                  <a:tcPr marT="34283" marB="34283"/>
                </a:tc>
                <a:tc>
                  <a:txBody>
                    <a:bodyPr/>
                    <a:lstStyle/>
                    <a:p>
                      <a:r>
                        <a:rPr lang="en-US" sz="1400" dirty="0">
                          <a:latin typeface="等线" panose="02010600030101010101" pitchFamily="2" charset="-122"/>
                          <a:ea typeface="等线" panose="02010600030101010101" pitchFamily="2" charset="-122"/>
                        </a:rPr>
                        <a:t>P4</a:t>
                      </a:r>
                      <a:endParaRPr lang="en-US" sz="1400" dirty="0">
                        <a:solidFill>
                          <a:srgbClr val="000000"/>
                        </a:solidFill>
                        <a:latin typeface="等线" panose="02010600030101010101" pitchFamily="2" charset="-122"/>
                        <a:ea typeface="等线" panose="02010600030101010101" pitchFamily="2" charset="-122"/>
                      </a:endParaRPr>
                    </a:p>
                  </a:txBody>
                  <a:tcPr marT="34283" marB="34283"/>
                </a:tc>
                <a:extLst>
                  <a:ext uri="{0D108BD9-81ED-4DB2-BD59-A6C34878D82A}">
                    <a16:rowId xmlns:a16="http://schemas.microsoft.com/office/drawing/2014/main" val="10004"/>
                  </a:ext>
                </a:extLst>
              </a:tr>
              <a:tr h="278077">
                <a:tc>
                  <a:txBody>
                    <a:bodyPr/>
                    <a:lstStyle/>
                    <a:p>
                      <a:r>
                        <a:rPr lang="en-US" sz="1400" dirty="0">
                          <a:latin typeface="等线" panose="02010600030101010101" pitchFamily="2" charset="-122"/>
                          <a:ea typeface="等线" panose="02010600030101010101" pitchFamily="2" charset="-122"/>
                        </a:rPr>
                        <a:t>P1 &amp; P2</a:t>
                      </a:r>
                      <a:endParaRPr lang="en-US" sz="1400" dirty="0">
                        <a:solidFill>
                          <a:srgbClr val="000000"/>
                        </a:solidFill>
                        <a:latin typeface="等线" panose="02010600030101010101" pitchFamily="2" charset="-122"/>
                        <a:ea typeface="等线" panose="02010600030101010101" pitchFamily="2" charset="-122"/>
                      </a:endParaRPr>
                    </a:p>
                  </a:txBody>
                  <a:tcPr marT="34283" marB="34283"/>
                </a:tc>
                <a:tc>
                  <a:txBody>
                    <a:bodyPr/>
                    <a:lstStyle/>
                    <a:p>
                      <a:r>
                        <a:rPr lang="en-US" sz="1400" dirty="0">
                          <a:latin typeface="等线" panose="02010600030101010101" pitchFamily="2" charset="-122"/>
                          <a:ea typeface="等线" panose="02010600030101010101" pitchFamily="2" charset="-122"/>
                        </a:rPr>
                        <a:t>P3</a:t>
                      </a:r>
                      <a:endParaRPr lang="en-US" sz="1400" dirty="0">
                        <a:solidFill>
                          <a:srgbClr val="000000"/>
                        </a:solidFill>
                        <a:latin typeface="等线" panose="02010600030101010101" pitchFamily="2" charset="-122"/>
                        <a:ea typeface="等线" panose="02010600030101010101" pitchFamily="2" charset="-122"/>
                      </a:endParaRPr>
                    </a:p>
                  </a:txBody>
                  <a:tcPr marT="34283" marB="34283"/>
                </a:tc>
                <a:extLst>
                  <a:ext uri="{0D108BD9-81ED-4DB2-BD59-A6C34878D82A}">
                    <a16:rowId xmlns:a16="http://schemas.microsoft.com/office/drawing/2014/main" val="10005"/>
                  </a:ext>
                </a:extLst>
              </a:tr>
              <a:tr h="278077">
                <a:tc>
                  <a:txBody>
                    <a:bodyPr/>
                    <a:lstStyle/>
                    <a:p>
                      <a:r>
                        <a:rPr lang="en-US" sz="1400" dirty="0">
                          <a:latin typeface="等线" panose="02010600030101010101" pitchFamily="2" charset="-122"/>
                          <a:ea typeface="等线" panose="02010600030101010101" pitchFamily="2" charset="-122"/>
                        </a:rPr>
                        <a:t>P1 &amp; P4</a:t>
                      </a:r>
                      <a:endParaRPr lang="en-US" sz="1400" dirty="0">
                        <a:solidFill>
                          <a:srgbClr val="000000"/>
                        </a:solidFill>
                        <a:latin typeface="等线" panose="02010600030101010101" pitchFamily="2" charset="-122"/>
                        <a:ea typeface="等线" panose="02010600030101010101" pitchFamily="2" charset="-122"/>
                      </a:endParaRPr>
                    </a:p>
                  </a:txBody>
                  <a:tcPr marT="34283" marB="34283"/>
                </a:tc>
                <a:tc>
                  <a:txBody>
                    <a:bodyPr/>
                    <a:lstStyle/>
                    <a:p>
                      <a:r>
                        <a:rPr lang="en-US" sz="1400" dirty="0">
                          <a:latin typeface="等线" panose="02010600030101010101" pitchFamily="2" charset="-122"/>
                          <a:ea typeface="等线" panose="02010600030101010101" pitchFamily="2" charset="-122"/>
                        </a:rPr>
                        <a:t>P5</a:t>
                      </a:r>
                      <a:endParaRPr lang="en-US" sz="1400" dirty="0">
                        <a:solidFill>
                          <a:srgbClr val="000000"/>
                        </a:solidFill>
                        <a:latin typeface="等线" panose="02010600030101010101" pitchFamily="2" charset="-122"/>
                        <a:ea typeface="等线" panose="02010600030101010101" pitchFamily="2" charset="-122"/>
                      </a:endParaRPr>
                    </a:p>
                  </a:txBody>
                  <a:tcPr marT="34283" marB="34283"/>
                </a:tc>
                <a:extLst>
                  <a:ext uri="{0D108BD9-81ED-4DB2-BD59-A6C34878D82A}">
                    <a16:rowId xmlns:a16="http://schemas.microsoft.com/office/drawing/2014/main" val="10006"/>
                  </a:ext>
                </a:extLst>
              </a:tr>
              <a:tr h="278077">
                <a:tc>
                  <a:txBody>
                    <a:bodyPr/>
                    <a:lstStyle/>
                    <a:p>
                      <a:r>
                        <a:rPr lang="en-US" sz="1400" dirty="0">
                          <a:latin typeface="等线" panose="02010600030101010101" pitchFamily="2" charset="-122"/>
                          <a:ea typeface="等线" panose="02010600030101010101" pitchFamily="2" charset="-122"/>
                        </a:rPr>
                        <a:t>P2 &amp; P4</a:t>
                      </a:r>
                      <a:endParaRPr lang="en-US" sz="1400" dirty="0">
                        <a:solidFill>
                          <a:srgbClr val="000000"/>
                        </a:solidFill>
                        <a:latin typeface="等线" panose="02010600030101010101" pitchFamily="2" charset="-122"/>
                        <a:ea typeface="等线" panose="02010600030101010101" pitchFamily="2" charset="-122"/>
                      </a:endParaRPr>
                    </a:p>
                  </a:txBody>
                  <a:tcPr marT="34283" marB="34283"/>
                </a:tc>
                <a:tc>
                  <a:txBody>
                    <a:bodyPr/>
                    <a:lstStyle/>
                    <a:p>
                      <a:r>
                        <a:rPr lang="en-US" sz="1400" dirty="0">
                          <a:latin typeface="等线" panose="02010600030101010101" pitchFamily="2" charset="-122"/>
                          <a:ea typeface="等线" panose="02010600030101010101" pitchFamily="2" charset="-122"/>
                        </a:rPr>
                        <a:t>P6</a:t>
                      </a:r>
                      <a:endParaRPr lang="en-US" sz="1400" dirty="0">
                        <a:solidFill>
                          <a:srgbClr val="000000"/>
                        </a:solidFill>
                        <a:latin typeface="等线" panose="02010600030101010101" pitchFamily="2" charset="-122"/>
                        <a:ea typeface="等线" panose="02010600030101010101" pitchFamily="2" charset="-122"/>
                      </a:endParaRPr>
                    </a:p>
                  </a:txBody>
                  <a:tcPr marT="34283" marB="34283"/>
                </a:tc>
                <a:extLst>
                  <a:ext uri="{0D108BD9-81ED-4DB2-BD59-A6C34878D82A}">
                    <a16:rowId xmlns:a16="http://schemas.microsoft.com/office/drawing/2014/main" val="10007"/>
                  </a:ext>
                </a:extLst>
              </a:tr>
              <a:tr h="278077">
                <a:tc>
                  <a:txBody>
                    <a:bodyPr/>
                    <a:lstStyle/>
                    <a:p>
                      <a:r>
                        <a:rPr lang="en-US" sz="1400" dirty="0">
                          <a:latin typeface="等线" panose="02010600030101010101" pitchFamily="2" charset="-122"/>
                          <a:ea typeface="等线" panose="02010600030101010101" pitchFamily="2" charset="-122"/>
                        </a:rPr>
                        <a:t>P1 &amp; P2 &amp; P4</a:t>
                      </a:r>
                      <a:endParaRPr lang="en-US" sz="1400" dirty="0">
                        <a:solidFill>
                          <a:srgbClr val="000000"/>
                        </a:solidFill>
                        <a:latin typeface="等线" panose="02010600030101010101" pitchFamily="2" charset="-122"/>
                        <a:ea typeface="等线" panose="02010600030101010101" pitchFamily="2" charset="-122"/>
                      </a:endParaRPr>
                    </a:p>
                  </a:txBody>
                  <a:tcPr marT="34283" marB="34283"/>
                </a:tc>
                <a:tc>
                  <a:txBody>
                    <a:bodyPr/>
                    <a:lstStyle/>
                    <a:p>
                      <a:r>
                        <a:rPr lang="en-US" sz="1400" dirty="0">
                          <a:latin typeface="等线" panose="02010600030101010101" pitchFamily="2" charset="-122"/>
                          <a:ea typeface="等线" panose="02010600030101010101" pitchFamily="2" charset="-122"/>
                        </a:rPr>
                        <a:t>P7</a:t>
                      </a:r>
                      <a:endParaRPr lang="en-US" sz="1400" dirty="0">
                        <a:solidFill>
                          <a:srgbClr val="000000"/>
                        </a:solidFill>
                        <a:latin typeface="等线" panose="02010600030101010101" pitchFamily="2" charset="-122"/>
                        <a:ea typeface="等线" panose="02010600030101010101" pitchFamily="2" charset="-122"/>
                      </a:endParaRPr>
                    </a:p>
                  </a:txBody>
                  <a:tcPr marT="34283" marB="34283"/>
                </a:tc>
                <a:extLst>
                  <a:ext uri="{0D108BD9-81ED-4DB2-BD59-A6C34878D82A}">
                    <a16:rowId xmlns:a16="http://schemas.microsoft.com/office/drawing/2014/main" val="10008"/>
                  </a:ext>
                </a:extLst>
              </a:tr>
            </a:tbl>
          </a:graphicData>
        </a:graphic>
      </p:graphicFrame>
      <p:sp>
        <p:nvSpPr>
          <p:cNvPr id="30" name="矩形 1">
            <a:extLst>
              <a:ext uri="{FF2B5EF4-FFF2-40B4-BE49-F238E27FC236}">
                <a16:creationId xmlns:a16="http://schemas.microsoft.com/office/drawing/2014/main" id="{6E74E0BA-6D35-6947-BAC0-B0B97EEA10E6}"/>
              </a:ext>
            </a:extLst>
          </p:cNvPr>
          <p:cNvSpPr>
            <a:spLocks noChangeArrowheads="1"/>
          </p:cNvSpPr>
          <p:nvPr/>
        </p:nvSpPr>
        <p:spPr bwMode="auto">
          <a:xfrm>
            <a:off x="1188102" y="3810694"/>
            <a:ext cx="403244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r>
              <a:rPr lang="en-US" altLang="zh-CN" sz="1350" dirty="0">
                <a:ea typeface="MS PGothic" panose="020B0600070205080204" pitchFamily="34" charset="-128"/>
              </a:rPr>
              <a:t>1           2            3           4            5           6           7</a:t>
            </a:r>
            <a:endParaRPr lang="zh-CN" altLang="en-US" sz="1350" dirty="0"/>
          </a:p>
        </p:txBody>
      </p:sp>
    </p:spTree>
    <p:extLst>
      <p:ext uri="{BB962C8B-B14F-4D97-AF65-F5344CB8AC3E}">
        <p14:creationId xmlns:p14="http://schemas.microsoft.com/office/powerpoint/2010/main" val="33320298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EAA8B-9C16-AC4B-A596-3F51569B2571}"/>
              </a:ext>
            </a:extLst>
          </p:cNvPr>
          <p:cNvSpPr>
            <a:spLocks noGrp="1"/>
          </p:cNvSpPr>
          <p:nvPr>
            <p:ph type="title"/>
          </p:nvPr>
        </p:nvSpPr>
        <p:spPr/>
        <p:txBody>
          <a:bodyPr/>
          <a:lstStyle/>
          <a:p>
            <a:r>
              <a:rPr kumimoji="1" lang="en-US" altLang="zh-CN" dirty="0"/>
              <a:t>Control-plane VS. Data-plane</a:t>
            </a:r>
            <a:endParaRPr kumimoji="1" lang="zh-CN" altLang="en-US" dirty="0"/>
          </a:p>
        </p:txBody>
      </p:sp>
      <p:sp>
        <p:nvSpPr>
          <p:cNvPr id="4" name="灯片编号占位符 3">
            <a:extLst>
              <a:ext uri="{FF2B5EF4-FFF2-40B4-BE49-F238E27FC236}">
                <a16:creationId xmlns:a16="http://schemas.microsoft.com/office/drawing/2014/main" id="{DD1AFDC6-BED2-EA4B-8B0F-E58915B37368}"/>
              </a:ext>
            </a:extLst>
          </p:cNvPr>
          <p:cNvSpPr>
            <a:spLocks noGrp="1"/>
          </p:cNvSpPr>
          <p:nvPr>
            <p:ph type="sldNum" sz="quarter" idx="12"/>
          </p:nvPr>
        </p:nvSpPr>
        <p:spPr/>
        <p:txBody>
          <a:bodyPr/>
          <a:lstStyle/>
          <a:p>
            <a:fld id="{ADE361C3-C043-4A6E-BDCE-8DA1E7D90A3B}" type="slidenum">
              <a:rPr lang="zh-CN" altLang="en-US" smtClean="0"/>
              <a:t>74</a:t>
            </a:fld>
            <a:endParaRPr lang="zh-CN" altLang="en-US"/>
          </a:p>
        </p:txBody>
      </p:sp>
      <p:sp>
        <p:nvSpPr>
          <p:cNvPr id="10" name="内容占位符 2">
            <a:extLst>
              <a:ext uri="{FF2B5EF4-FFF2-40B4-BE49-F238E27FC236}">
                <a16:creationId xmlns:a16="http://schemas.microsoft.com/office/drawing/2014/main" id="{FD180F27-94C3-9541-8017-95B43B1E4FFB}"/>
              </a:ext>
            </a:extLst>
          </p:cNvPr>
          <p:cNvSpPr>
            <a:spLocks noGrp="1"/>
          </p:cNvSpPr>
          <p:nvPr>
            <p:ph idx="1"/>
          </p:nvPr>
        </p:nvSpPr>
        <p:spPr>
          <a:xfrm>
            <a:off x="457200" y="1129308"/>
            <a:ext cx="4114800" cy="3771636"/>
          </a:xfrm>
        </p:spPr>
        <p:txBody>
          <a:bodyPr>
            <a:normAutofit/>
          </a:bodyPr>
          <a:lstStyle/>
          <a:p>
            <a:r>
              <a:rPr kumimoji="1" lang="en-US" altLang="zh-CN" dirty="0"/>
              <a:t>Control-plane</a:t>
            </a:r>
          </a:p>
          <a:p>
            <a:pPr lvl="1"/>
            <a:r>
              <a:rPr kumimoji="1" lang="en-US" altLang="zh-CN" dirty="0"/>
              <a:t>Control the data flow by defining rules</a:t>
            </a:r>
          </a:p>
          <a:p>
            <a:pPr lvl="1"/>
            <a:r>
              <a:rPr kumimoji="1" lang="en-US" altLang="zh-CN" dirty="0"/>
              <a:t>E.g., the routing algorithm</a:t>
            </a:r>
            <a:endParaRPr lang="en-US" altLang="zh-CN" dirty="0"/>
          </a:p>
          <a:p>
            <a:pPr lvl="1"/>
            <a:endParaRPr kumimoji="1" lang="zh-CN" altLang="en-US" dirty="0"/>
          </a:p>
        </p:txBody>
      </p:sp>
      <p:sp>
        <p:nvSpPr>
          <p:cNvPr id="11" name="内容占位符 2">
            <a:extLst>
              <a:ext uri="{FF2B5EF4-FFF2-40B4-BE49-F238E27FC236}">
                <a16:creationId xmlns:a16="http://schemas.microsoft.com/office/drawing/2014/main" id="{D87446C4-FB69-1E4C-A267-507D7D8069F8}"/>
              </a:ext>
            </a:extLst>
          </p:cNvPr>
          <p:cNvSpPr txBox="1">
            <a:spLocks/>
          </p:cNvSpPr>
          <p:nvPr/>
        </p:nvSpPr>
        <p:spPr>
          <a:xfrm>
            <a:off x="4862835" y="1140356"/>
            <a:ext cx="4029645"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ea"/>
                <a:ea typeface="+mn-ea"/>
                <a:cs typeface="PingFang SC" panose="020B0400000000000000"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ea"/>
                <a:ea typeface="+mn-ea"/>
                <a:cs typeface="PingFang SC" panose="020B0400000000000000"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Data-plane</a:t>
            </a:r>
          </a:p>
          <a:p>
            <a:pPr lvl="1"/>
            <a:r>
              <a:rPr kumimoji="1" lang="en-US" altLang="zh-CN" dirty="0"/>
              <a:t>Copies data according to the rules</a:t>
            </a:r>
          </a:p>
          <a:p>
            <a:pPr lvl="1"/>
            <a:r>
              <a:rPr kumimoji="1" lang="en-US" altLang="zh-CN" dirty="0"/>
              <a:t>Performance critical</a:t>
            </a:r>
          </a:p>
          <a:p>
            <a:pPr lvl="1"/>
            <a:r>
              <a:rPr kumimoji="1" lang="en-US" altLang="zh-CN" dirty="0"/>
              <a:t>E.g., the IP forwarding process</a:t>
            </a:r>
          </a:p>
          <a:p>
            <a:pPr lvl="1"/>
            <a:endParaRPr kumimoji="1" lang="zh-CN" altLang="en-US" dirty="0"/>
          </a:p>
        </p:txBody>
      </p:sp>
      <p:pic>
        <p:nvPicPr>
          <p:cNvPr id="3" name="图片 2">
            <a:extLst>
              <a:ext uri="{FF2B5EF4-FFF2-40B4-BE49-F238E27FC236}">
                <a16:creationId xmlns:a16="http://schemas.microsoft.com/office/drawing/2014/main" id="{839F8D5D-4E76-FF4A-8934-B220E04CD053}"/>
              </a:ext>
            </a:extLst>
          </p:cNvPr>
          <p:cNvPicPr>
            <a:picLocks noChangeAspect="1"/>
          </p:cNvPicPr>
          <p:nvPr/>
        </p:nvPicPr>
        <p:blipFill>
          <a:blip r:embed="rId3"/>
          <a:stretch>
            <a:fillRect/>
          </a:stretch>
        </p:blipFill>
        <p:spPr>
          <a:xfrm>
            <a:off x="1936750" y="3442762"/>
            <a:ext cx="5270500" cy="1854200"/>
          </a:xfrm>
          <a:prstGeom prst="rect">
            <a:avLst/>
          </a:prstGeom>
        </p:spPr>
      </p:pic>
    </p:spTree>
    <p:extLst>
      <p:ext uri="{BB962C8B-B14F-4D97-AF65-F5344CB8AC3E}">
        <p14:creationId xmlns:p14="http://schemas.microsoft.com/office/powerpoint/2010/main" val="2932641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AEAA8B-9C16-AC4B-A596-3F51569B2571}"/>
              </a:ext>
            </a:extLst>
          </p:cNvPr>
          <p:cNvSpPr>
            <a:spLocks noGrp="1"/>
          </p:cNvSpPr>
          <p:nvPr>
            <p:ph type="title"/>
          </p:nvPr>
        </p:nvSpPr>
        <p:spPr/>
        <p:txBody>
          <a:bodyPr/>
          <a:lstStyle/>
          <a:p>
            <a:r>
              <a:rPr kumimoji="1" lang="en-US" altLang="zh-CN" dirty="0"/>
              <a:t>Two</a:t>
            </a:r>
            <a:r>
              <a:rPr kumimoji="1" lang="zh-CN" altLang="en-US" dirty="0"/>
              <a:t> </a:t>
            </a:r>
            <a:r>
              <a:rPr kumimoji="1" lang="en-US" altLang="zh-CN" dirty="0"/>
              <a:t>Types</a:t>
            </a:r>
            <a:r>
              <a:rPr kumimoji="1" lang="zh-CN" altLang="en-US" dirty="0"/>
              <a:t> </a:t>
            </a:r>
            <a:r>
              <a:rPr kumimoji="1" lang="en-US" altLang="zh-CN" dirty="0"/>
              <a:t>of</a:t>
            </a:r>
            <a:r>
              <a:rPr kumimoji="1" lang="zh-CN" altLang="en-US" dirty="0"/>
              <a:t> </a:t>
            </a:r>
            <a:r>
              <a:rPr kumimoji="1" lang="en-US" altLang="zh-CN" dirty="0"/>
              <a:t>Routing</a:t>
            </a:r>
            <a:r>
              <a:rPr kumimoji="1" lang="zh-CN" altLang="en-US" dirty="0"/>
              <a:t> </a:t>
            </a:r>
            <a:r>
              <a:rPr kumimoji="1" lang="en-US" altLang="zh-CN" dirty="0"/>
              <a:t>Protocol</a:t>
            </a:r>
            <a:endParaRPr kumimoji="1" lang="zh-CN" altLang="en-US" dirty="0"/>
          </a:p>
        </p:txBody>
      </p:sp>
      <p:sp>
        <p:nvSpPr>
          <p:cNvPr id="3" name="内容占位符 2">
            <a:extLst>
              <a:ext uri="{FF2B5EF4-FFF2-40B4-BE49-F238E27FC236}">
                <a16:creationId xmlns:a16="http://schemas.microsoft.com/office/drawing/2014/main" id="{AC35285A-68A7-404E-A726-A5B4BC85B374}"/>
              </a:ext>
            </a:extLst>
          </p:cNvPr>
          <p:cNvSpPr>
            <a:spLocks noGrp="1"/>
          </p:cNvSpPr>
          <p:nvPr>
            <p:ph idx="1"/>
          </p:nvPr>
        </p:nvSpPr>
        <p:spPr>
          <a:xfrm>
            <a:off x="457200" y="1129308"/>
            <a:ext cx="8435280" cy="3771636"/>
          </a:xfrm>
        </p:spPr>
        <p:txBody>
          <a:bodyPr>
            <a:normAutofit/>
          </a:bodyPr>
          <a:lstStyle/>
          <a:p>
            <a:r>
              <a:rPr kumimoji="1" lang="en-US" altLang="zh-CN" sz="1600" dirty="0"/>
              <a:t>Protocol 1: </a:t>
            </a:r>
            <a:r>
              <a:rPr kumimoji="1" lang="en-US" altLang="zh-CN" sz="1600" dirty="0">
                <a:solidFill>
                  <a:srgbClr val="0096FF"/>
                </a:solidFill>
              </a:rPr>
              <a:t>Link-state</a:t>
            </a:r>
          </a:p>
          <a:p>
            <a:pPr lvl="1"/>
            <a:r>
              <a:rPr kumimoji="1" lang="en-US" altLang="zh-CN" sz="1600" dirty="0"/>
              <a:t>A</a:t>
            </a:r>
            <a:r>
              <a:rPr kumimoji="1" lang="zh-CN" altLang="en-US" sz="1600" dirty="0"/>
              <a:t> </a:t>
            </a:r>
            <a:r>
              <a:rPr kumimoji="1" lang="en-US" altLang="zh-CN" sz="1600" dirty="0"/>
              <a:t>node's</a:t>
            </a:r>
            <a:r>
              <a:rPr kumimoji="1" lang="zh-CN" altLang="en-US" sz="1600" dirty="0"/>
              <a:t> </a:t>
            </a:r>
            <a:r>
              <a:rPr kumimoji="1" lang="en-US" altLang="zh-CN" sz="1600" dirty="0"/>
              <a:t>advertisements</a:t>
            </a:r>
            <a:r>
              <a:rPr kumimoji="1" lang="zh-CN" altLang="en-US" sz="1600" dirty="0"/>
              <a:t> </a:t>
            </a:r>
            <a:r>
              <a:rPr kumimoji="1" lang="en-US" altLang="zh-CN" sz="1600" dirty="0"/>
              <a:t>contain</a:t>
            </a:r>
            <a:r>
              <a:rPr kumimoji="1" lang="zh-CN" altLang="en-US" sz="1600" dirty="0"/>
              <a:t> </a:t>
            </a:r>
            <a:r>
              <a:rPr kumimoji="1" lang="en-US" altLang="zh-CN" sz="1600" dirty="0"/>
              <a:t>a</a:t>
            </a:r>
            <a:r>
              <a:rPr kumimoji="1" lang="zh-CN" altLang="en-US" sz="1600" dirty="0"/>
              <a:t> </a:t>
            </a:r>
            <a:r>
              <a:rPr kumimoji="1" lang="en-US" altLang="zh-CN" sz="1600" dirty="0"/>
              <a:t>list</a:t>
            </a:r>
            <a:r>
              <a:rPr kumimoji="1" lang="zh-CN" altLang="en-US" sz="1600" dirty="0"/>
              <a:t> </a:t>
            </a:r>
            <a:r>
              <a:rPr kumimoji="1" lang="en-US" altLang="zh-CN" sz="1600" dirty="0"/>
              <a:t>of</a:t>
            </a:r>
            <a:r>
              <a:rPr kumimoji="1" lang="zh-CN" altLang="en-US" sz="1600" dirty="0"/>
              <a:t> </a:t>
            </a:r>
            <a:r>
              <a:rPr kumimoji="1" lang="en-US" altLang="zh-CN" sz="1600" dirty="0"/>
              <a:t>its</a:t>
            </a:r>
            <a:r>
              <a:rPr kumimoji="1" lang="zh-CN" altLang="en-US" sz="1600" dirty="0"/>
              <a:t> </a:t>
            </a:r>
            <a:r>
              <a:rPr kumimoji="1" lang="en-US" altLang="zh-CN" sz="1600" dirty="0"/>
              <a:t>neighbors</a:t>
            </a:r>
            <a:r>
              <a:rPr kumimoji="1" lang="zh-CN" altLang="en-US" sz="1600" dirty="0"/>
              <a:t> </a:t>
            </a:r>
            <a:r>
              <a:rPr kumimoji="1" lang="en-US" altLang="zh-CN" sz="1600" dirty="0"/>
              <a:t>and</a:t>
            </a:r>
            <a:r>
              <a:rPr kumimoji="1" lang="zh-CN" altLang="en-US" sz="1600" dirty="0"/>
              <a:t> </a:t>
            </a:r>
            <a:r>
              <a:rPr kumimoji="1" lang="en-US" altLang="zh-CN" sz="1600" dirty="0"/>
              <a:t>its</a:t>
            </a:r>
            <a:r>
              <a:rPr kumimoji="1" lang="zh-CN" altLang="en-US" sz="1600" dirty="0"/>
              <a:t> </a:t>
            </a:r>
            <a:r>
              <a:rPr kumimoji="1" lang="en-US" altLang="zh-CN" sz="1600" dirty="0"/>
              <a:t>link</a:t>
            </a:r>
            <a:r>
              <a:rPr kumimoji="1" lang="zh-CN" altLang="en-US" sz="1600" dirty="0"/>
              <a:t> </a:t>
            </a:r>
            <a:r>
              <a:rPr kumimoji="1" lang="en-US" altLang="zh-CN" sz="1600" dirty="0"/>
              <a:t>costs</a:t>
            </a:r>
            <a:r>
              <a:rPr kumimoji="1" lang="zh-CN" altLang="en-US" sz="1600" dirty="0"/>
              <a:t> </a:t>
            </a:r>
            <a:r>
              <a:rPr kumimoji="1" lang="en-US" altLang="zh-CN" sz="1600" dirty="0"/>
              <a:t>to</a:t>
            </a:r>
            <a:r>
              <a:rPr kumimoji="1" lang="zh-CN" altLang="en-US" sz="1600" dirty="0"/>
              <a:t> </a:t>
            </a:r>
            <a:r>
              <a:rPr kumimoji="1" lang="en-US" altLang="zh-CN" sz="1600" dirty="0"/>
              <a:t>those</a:t>
            </a:r>
            <a:r>
              <a:rPr kumimoji="1" lang="zh-CN" altLang="en-US" sz="1600" dirty="0"/>
              <a:t> </a:t>
            </a:r>
            <a:r>
              <a:rPr kumimoji="1" lang="en-US" altLang="zh-CN" sz="1600" dirty="0"/>
              <a:t>nodes</a:t>
            </a:r>
          </a:p>
          <a:p>
            <a:pPr lvl="1"/>
            <a:r>
              <a:rPr kumimoji="1" lang="en-US" altLang="zh-CN" sz="1600" dirty="0"/>
              <a:t>Nodes advertise to </a:t>
            </a:r>
            <a:r>
              <a:rPr kumimoji="1" lang="en-US" altLang="zh-CN" sz="1600" u="sng" dirty="0"/>
              <a:t>everyone</a:t>
            </a:r>
            <a:r>
              <a:rPr kumimoji="1" lang="zh-CN" altLang="en-US" sz="1600" dirty="0"/>
              <a:t> </a:t>
            </a:r>
            <a:r>
              <a:rPr kumimoji="1" lang="en-US" altLang="zh-CN" sz="1600" dirty="0"/>
              <a:t>their </a:t>
            </a:r>
            <a:r>
              <a:rPr kumimoji="1" lang="en-US" altLang="zh-CN" sz="1600" u="sng" dirty="0"/>
              <a:t>costs to their neighbors</a:t>
            </a:r>
            <a:endParaRPr kumimoji="1" lang="zh-CN" altLang="en-US" sz="1600" u="sng" dirty="0"/>
          </a:p>
          <a:p>
            <a:pPr lvl="2"/>
            <a:r>
              <a:rPr kumimoji="1" lang="en-US" altLang="zh-CN" sz="1600" dirty="0"/>
              <a:t>via </a:t>
            </a:r>
            <a:r>
              <a:rPr kumimoji="1" lang="en-US" altLang="zh-CN" sz="1600" i="1" dirty="0">
                <a:solidFill>
                  <a:srgbClr val="C00000"/>
                </a:solidFill>
              </a:rPr>
              <a:t>flooding</a:t>
            </a:r>
            <a:endParaRPr kumimoji="1" lang="zh-CN" altLang="en-US" sz="1600" i="1" dirty="0">
              <a:solidFill>
                <a:srgbClr val="C00000"/>
              </a:solidFill>
            </a:endParaRPr>
          </a:p>
          <a:p>
            <a:pPr lvl="1"/>
            <a:r>
              <a:rPr kumimoji="1" lang="en-US" altLang="zh-CN" sz="1600" dirty="0"/>
              <a:t>Integrate using </a:t>
            </a:r>
            <a:r>
              <a:rPr kumimoji="1" lang="en-US" altLang="zh-CN" sz="1600" b="1" dirty="0"/>
              <a:t>Dijkstra's</a:t>
            </a:r>
            <a:r>
              <a:rPr kumimoji="1" lang="zh-CN" altLang="en-US" sz="1600" b="1" dirty="0"/>
              <a:t> </a:t>
            </a:r>
            <a:r>
              <a:rPr kumimoji="1" lang="en-US" altLang="zh-CN" sz="1600" b="1" dirty="0"/>
              <a:t>shortest</a:t>
            </a:r>
            <a:r>
              <a:rPr kumimoji="1" lang="zh-CN" altLang="en-US" sz="1600" b="1" dirty="0"/>
              <a:t> </a:t>
            </a:r>
            <a:r>
              <a:rPr kumimoji="1" lang="en-US" altLang="zh-CN" sz="1600" b="1" dirty="0"/>
              <a:t>path</a:t>
            </a:r>
            <a:r>
              <a:rPr kumimoji="1" lang="zh-CN" altLang="en-US" sz="1600" b="1" dirty="0"/>
              <a:t> </a:t>
            </a:r>
            <a:r>
              <a:rPr kumimoji="1" lang="en-US" altLang="zh-CN" sz="1600" b="1" dirty="0"/>
              <a:t>algorithm</a:t>
            </a:r>
          </a:p>
          <a:p>
            <a:pPr lvl="1"/>
            <a:endParaRPr kumimoji="1" lang="en-US" altLang="zh-CN" sz="1600" b="1" dirty="0"/>
          </a:p>
          <a:p>
            <a:r>
              <a:rPr kumimoji="1" lang="en-US" altLang="zh-CN" sz="1600" dirty="0"/>
              <a:t>Protocol 2: </a:t>
            </a:r>
            <a:r>
              <a:rPr kumimoji="1" lang="en-US" altLang="zh-CN" sz="1600" dirty="0">
                <a:solidFill>
                  <a:srgbClr val="0096FF"/>
                </a:solidFill>
              </a:rPr>
              <a:t>Distance-vector</a:t>
            </a:r>
          </a:p>
          <a:p>
            <a:pPr lvl="1"/>
            <a:r>
              <a:rPr kumimoji="1" lang="en-US" altLang="zh-CN" sz="1600" dirty="0"/>
              <a:t>Nodes advertise to </a:t>
            </a:r>
            <a:r>
              <a:rPr kumimoji="1" lang="en-US" altLang="zh-CN" sz="1600" u="sng" dirty="0"/>
              <a:t>neighbors</a:t>
            </a:r>
            <a:r>
              <a:rPr kumimoji="1" lang="en-US" altLang="zh-CN" sz="1600" dirty="0"/>
              <a:t> with their </a:t>
            </a:r>
            <a:r>
              <a:rPr kumimoji="1" lang="en-US" altLang="zh-CN" sz="1600" u="sng" dirty="0"/>
              <a:t>cost to all known nodes</a:t>
            </a:r>
            <a:endParaRPr kumimoji="1" lang="zh-CN" altLang="en-US" sz="1600" u="sng" dirty="0"/>
          </a:p>
          <a:p>
            <a:pPr lvl="1"/>
            <a:r>
              <a:rPr kumimoji="1" lang="en-US" altLang="zh-CN" sz="1600" dirty="0"/>
              <a:t>Update routes via </a:t>
            </a:r>
            <a:r>
              <a:rPr kumimoji="1" lang="en-US" altLang="zh-CN" sz="1600" b="1" dirty="0"/>
              <a:t>Bellman-Ford</a:t>
            </a:r>
            <a:r>
              <a:rPr kumimoji="1" lang="zh-CN" altLang="en-US" sz="1600" b="1" dirty="0"/>
              <a:t> </a:t>
            </a:r>
            <a:r>
              <a:rPr kumimoji="1" lang="en-US" altLang="zh-CN" sz="1600" dirty="0"/>
              <a:t>integration</a:t>
            </a:r>
            <a:endParaRPr kumimoji="1" lang="zh-CN" altLang="en-US" sz="1600" dirty="0"/>
          </a:p>
          <a:p>
            <a:endParaRPr kumimoji="1" lang="zh-CN" altLang="en-US" sz="1600" dirty="0">
              <a:solidFill>
                <a:srgbClr val="0096FF"/>
              </a:solidFill>
            </a:endParaRPr>
          </a:p>
        </p:txBody>
      </p:sp>
      <p:sp>
        <p:nvSpPr>
          <p:cNvPr id="4" name="灯片编号占位符 3">
            <a:extLst>
              <a:ext uri="{FF2B5EF4-FFF2-40B4-BE49-F238E27FC236}">
                <a16:creationId xmlns:a16="http://schemas.microsoft.com/office/drawing/2014/main" id="{DD1AFDC6-BED2-EA4B-8B0F-E58915B37368}"/>
              </a:ext>
            </a:extLst>
          </p:cNvPr>
          <p:cNvSpPr>
            <a:spLocks noGrp="1"/>
          </p:cNvSpPr>
          <p:nvPr>
            <p:ph type="sldNum" sz="quarter" idx="12"/>
          </p:nvPr>
        </p:nvSpPr>
        <p:spPr/>
        <p:txBody>
          <a:bodyPr/>
          <a:lstStyle/>
          <a:p>
            <a:fld id="{ADE361C3-C043-4A6E-BDCE-8DA1E7D90A3B}" type="slidenum">
              <a:rPr lang="zh-CN" altLang="en-US" smtClean="0"/>
              <a:t>75</a:t>
            </a:fld>
            <a:endParaRPr lang="zh-CN" altLang="en-US"/>
          </a:p>
        </p:txBody>
      </p:sp>
    </p:spTree>
    <p:extLst>
      <p:ext uri="{BB962C8B-B14F-4D97-AF65-F5344CB8AC3E}">
        <p14:creationId xmlns:p14="http://schemas.microsoft.com/office/powerpoint/2010/main" val="2146916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174" y="422716"/>
            <a:ext cx="4407865" cy="419769"/>
          </a:xfrm>
          <a:prstGeom prst="rect">
            <a:avLst/>
          </a:prstGeom>
        </p:spPr>
        <p:txBody>
          <a:bodyPr vert="horz" wrap="square" lIns="0" tIns="6642" rIns="0" bIns="0" rtlCol="0">
            <a:spAutoFit/>
          </a:bodyPr>
          <a:lstStyle/>
          <a:p>
            <a:pPr marL="338471" marR="2310" indent="-332984">
              <a:spcBef>
                <a:spcPts val="52"/>
              </a:spcBef>
            </a:pPr>
            <a:r>
              <a:rPr sz="1342" b="0" spc="2" dirty="0"/>
              <a:t>link-state routing: </a:t>
            </a:r>
            <a:r>
              <a:rPr sz="1342" b="0" spc="9" dirty="0"/>
              <a:t>disseminate </a:t>
            </a:r>
            <a:r>
              <a:rPr sz="1342" b="0" spc="2" dirty="0"/>
              <a:t>full </a:t>
            </a:r>
            <a:r>
              <a:rPr sz="1342" b="0" spc="20" dirty="0"/>
              <a:t>topology </a:t>
            </a:r>
            <a:r>
              <a:rPr sz="1342" b="0" spc="5" dirty="0"/>
              <a:t>information  </a:t>
            </a:r>
            <a:r>
              <a:rPr sz="1342" b="0" spc="2" dirty="0"/>
              <a:t>so that </a:t>
            </a:r>
            <a:r>
              <a:rPr sz="1342" b="0" spc="18" dirty="0"/>
              <a:t>nodes </a:t>
            </a:r>
            <a:r>
              <a:rPr sz="1342" b="0" spc="27" dirty="0"/>
              <a:t>can </a:t>
            </a:r>
            <a:r>
              <a:rPr sz="1342" b="0" spc="2" dirty="0"/>
              <a:t>run a </a:t>
            </a:r>
            <a:r>
              <a:rPr sz="1342" b="0" spc="9" dirty="0"/>
              <a:t>shortest-path</a:t>
            </a:r>
            <a:r>
              <a:rPr sz="1342" b="0" spc="-34" dirty="0"/>
              <a:t> </a:t>
            </a:r>
            <a:r>
              <a:rPr sz="1342" b="0" spc="11" dirty="0"/>
              <a:t>algorithm</a:t>
            </a:r>
            <a:endParaRPr sz="1342" b="0" dirty="0"/>
          </a:p>
        </p:txBody>
      </p:sp>
      <p:sp>
        <p:nvSpPr>
          <p:cNvPr id="3" name="object 3"/>
          <p:cNvSpPr txBox="1"/>
          <p:nvPr/>
        </p:nvSpPr>
        <p:spPr>
          <a:xfrm>
            <a:off x="5679982" y="1501508"/>
            <a:ext cx="1427342" cy="321571"/>
          </a:xfrm>
          <a:prstGeom prst="rect">
            <a:avLst/>
          </a:prstGeom>
        </p:spPr>
        <p:txBody>
          <a:bodyPr vert="horz" wrap="square" lIns="0" tIns="3755" rIns="0" bIns="0" rtlCol="0">
            <a:spAutoFit/>
          </a:bodyPr>
          <a:lstStyle/>
          <a:p>
            <a:pPr marL="305837" marR="2310" indent="-300350" defTabSz="415869">
              <a:lnSpc>
                <a:spcPct val="101600"/>
              </a:lnSpc>
              <a:spcBef>
                <a:spcPts val="30"/>
              </a:spcBef>
            </a:pPr>
            <a:r>
              <a:rPr sz="1046" dirty="0">
                <a:solidFill>
                  <a:srgbClr val="FF7E79"/>
                </a:solidFill>
                <a:latin typeface="Arial"/>
                <a:cs typeface="Arial"/>
              </a:rPr>
              <a:t>its </a:t>
            </a:r>
            <a:r>
              <a:rPr sz="1046" b="1" spc="-2" dirty="0">
                <a:solidFill>
                  <a:srgbClr val="FF7E79"/>
                </a:solidFill>
                <a:latin typeface="Arial"/>
                <a:cs typeface="Arial"/>
              </a:rPr>
              <a:t>link </a:t>
            </a:r>
            <a:r>
              <a:rPr sz="1046" b="1" dirty="0">
                <a:solidFill>
                  <a:srgbClr val="FF7E79"/>
                </a:solidFill>
                <a:latin typeface="Arial"/>
                <a:cs typeface="Arial"/>
              </a:rPr>
              <a:t>costs </a:t>
            </a:r>
            <a:r>
              <a:rPr sz="1046" dirty="0">
                <a:solidFill>
                  <a:srgbClr val="FF7E79"/>
                </a:solidFill>
                <a:latin typeface="Arial"/>
                <a:cs typeface="Arial"/>
              </a:rPr>
              <a:t>to </a:t>
            </a:r>
            <a:r>
              <a:rPr sz="1046" spc="16" dirty="0">
                <a:solidFill>
                  <a:srgbClr val="FF7E79"/>
                </a:solidFill>
                <a:latin typeface="Arial"/>
                <a:cs typeface="Arial"/>
              </a:rPr>
              <a:t>each</a:t>
            </a:r>
            <a:r>
              <a:rPr sz="1046" spc="-14" dirty="0">
                <a:solidFill>
                  <a:srgbClr val="FF7E79"/>
                </a:solidFill>
                <a:latin typeface="Arial"/>
                <a:cs typeface="Arial"/>
              </a:rPr>
              <a:t> </a:t>
            </a:r>
            <a:r>
              <a:rPr sz="1046" dirty="0">
                <a:solidFill>
                  <a:srgbClr val="FF7E79"/>
                </a:solidFill>
                <a:latin typeface="Arial"/>
                <a:cs typeface="Arial"/>
              </a:rPr>
              <a:t>of  its</a:t>
            </a:r>
            <a:r>
              <a:rPr sz="1046" spc="-5" dirty="0">
                <a:solidFill>
                  <a:srgbClr val="FF7E79"/>
                </a:solidFill>
                <a:latin typeface="Arial"/>
                <a:cs typeface="Arial"/>
              </a:rPr>
              <a:t> </a:t>
            </a:r>
            <a:r>
              <a:rPr sz="1046" b="1" spc="-2" dirty="0">
                <a:solidFill>
                  <a:srgbClr val="FF7E79"/>
                </a:solidFill>
                <a:latin typeface="Arial"/>
                <a:cs typeface="Arial"/>
              </a:rPr>
              <a:t>neighbors</a:t>
            </a:r>
            <a:endParaRPr sz="1046">
              <a:solidFill>
                <a:prstClr val="black"/>
              </a:solidFill>
              <a:latin typeface="Arial"/>
              <a:cs typeface="Arial"/>
            </a:endParaRPr>
          </a:p>
        </p:txBody>
      </p:sp>
      <p:sp>
        <p:nvSpPr>
          <p:cNvPr id="4" name="object 4"/>
          <p:cNvSpPr txBox="1"/>
          <p:nvPr/>
        </p:nvSpPr>
        <p:spPr>
          <a:xfrm>
            <a:off x="5698460" y="2400463"/>
            <a:ext cx="1390373" cy="321571"/>
          </a:xfrm>
          <a:prstGeom prst="rect">
            <a:avLst/>
          </a:prstGeom>
        </p:spPr>
        <p:txBody>
          <a:bodyPr vert="horz" wrap="square" lIns="0" tIns="3755" rIns="0" bIns="0" rtlCol="0">
            <a:spAutoFit/>
          </a:bodyPr>
          <a:lstStyle/>
          <a:p>
            <a:pPr marL="128226" marR="2310" indent="-122739" defTabSz="415869">
              <a:lnSpc>
                <a:spcPct val="101600"/>
              </a:lnSpc>
              <a:spcBef>
                <a:spcPts val="30"/>
              </a:spcBef>
            </a:pPr>
            <a:r>
              <a:rPr sz="1046" spc="-5" dirty="0">
                <a:solidFill>
                  <a:srgbClr val="FF7E79"/>
                </a:solidFill>
                <a:latin typeface="Arial"/>
                <a:cs typeface="Arial"/>
              </a:rPr>
              <a:t>effectively, </a:t>
            </a:r>
            <a:r>
              <a:rPr sz="1046" b="1" dirty="0">
                <a:solidFill>
                  <a:srgbClr val="FF7E79"/>
                </a:solidFill>
                <a:latin typeface="Arial"/>
                <a:cs typeface="Arial"/>
              </a:rPr>
              <a:t>every</a:t>
            </a:r>
            <a:r>
              <a:rPr sz="1046" b="1" spc="-14" dirty="0">
                <a:solidFill>
                  <a:srgbClr val="FF7E79"/>
                </a:solidFill>
                <a:latin typeface="Arial"/>
                <a:cs typeface="Arial"/>
              </a:rPr>
              <a:t> </a:t>
            </a:r>
            <a:r>
              <a:rPr sz="1046" b="1" dirty="0">
                <a:solidFill>
                  <a:srgbClr val="FF7E79"/>
                </a:solidFill>
                <a:latin typeface="Arial"/>
                <a:cs typeface="Arial"/>
              </a:rPr>
              <a:t>other  node </a:t>
            </a:r>
            <a:r>
              <a:rPr sz="1046" dirty="0">
                <a:solidFill>
                  <a:srgbClr val="FF7E79"/>
                </a:solidFill>
                <a:latin typeface="Arial"/>
                <a:cs typeface="Arial"/>
              </a:rPr>
              <a:t>(via</a:t>
            </a:r>
            <a:r>
              <a:rPr sz="1046" spc="-11" dirty="0">
                <a:solidFill>
                  <a:srgbClr val="FF7E79"/>
                </a:solidFill>
                <a:latin typeface="Arial"/>
                <a:cs typeface="Arial"/>
              </a:rPr>
              <a:t> </a:t>
            </a:r>
            <a:r>
              <a:rPr sz="1046" spc="14" dirty="0">
                <a:solidFill>
                  <a:srgbClr val="FF7E79"/>
                </a:solidFill>
                <a:latin typeface="Arial"/>
                <a:cs typeface="Arial"/>
              </a:rPr>
              <a:t>flooding)</a:t>
            </a:r>
            <a:endParaRPr sz="1046">
              <a:solidFill>
                <a:prstClr val="black"/>
              </a:solidFill>
              <a:latin typeface="Arial"/>
              <a:cs typeface="Arial"/>
            </a:endParaRPr>
          </a:p>
        </p:txBody>
      </p:sp>
      <p:sp>
        <p:nvSpPr>
          <p:cNvPr id="5" name="object 5"/>
          <p:cNvSpPr txBox="1"/>
          <p:nvPr/>
        </p:nvSpPr>
        <p:spPr>
          <a:xfrm>
            <a:off x="6057505" y="900094"/>
            <a:ext cx="672370" cy="189783"/>
          </a:xfrm>
          <a:prstGeom prst="rect">
            <a:avLst/>
          </a:prstGeom>
        </p:spPr>
        <p:txBody>
          <a:bodyPr vert="horz" wrap="square" lIns="0" tIns="7798" rIns="0" bIns="0" rtlCol="0">
            <a:spAutoFit/>
          </a:bodyPr>
          <a:lstStyle/>
          <a:p>
            <a:pPr marL="5776" defTabSz="415869">
              <a:spcBef>
                <a:spcPts val="61"/>
              </a:spcBef>
            </a:pPr>
            <a:r>
              <a:rPr sz="1182" b="1" spc="5" dirty="0">
                <a:solidFill>
                  <a:srgbClr val="FF7E79"/>
                </a:solidFill>
                <a:latin typeface="Arial"/>
                <a:cs typeface="Arial"/>
              </a:rPr>
              <a:t>link</a:t>
            </a:r>
            <a:r>
              <a:rPr sz="1182" b="1" spc="-25" dirty="0">
                <a:solidFill>
                  <a:srgbClr val="FF7E79"/>
                </a:solidFill>
                <a:latin typeface="Arial"/>
                <a:cs typeface="Arial"/>
              </a:rPr>
              <a:t> </a:t>
            </a:r>
            <a:r>
              <a:rPr sz="1182" b="1" spc="7" dirty="0">
                <a:solidFill>
                  <a:srgbClr val="FF7E79"/>
                </a:solidFill>
                <a:latin typeface="Arial"/>
                <a:cs typeface="Arial"/>
              </a:rPr>
              <a:t>state</a:t>
            </a:r>
            <a:endParaRPr sz="1182">
              <a:solidFill>
                <a:prstClr val="black"/>
              </a:solidFill>
              <a:latin typeface="Arial"/>
              <a:cs typeface="Arial"/>
            </a:endParaRPr>
          </a:p>
        </p:txBody>
      </p:sp>
      <p:sp>
        <p:nvSpPr>
          <p:cNvPr id="6" name="object 6"/>
          <p:cNvSpPr txBox="1"/>
          <p:nvPr/>
        </p:nvSpPr>
        <p:spPr>
          <a:xfrm>
            <a:off x="6362258" y="1218653"/>
            <a:ext cx="1832555" cy="178457"/>
          </a:xfrm>
          <a:prstGeom prst="rect">
            <a:avLst/>
          </a:prstGeom>
        </p:spPr>
        <p:txBody>
          <a:bodyPr vert="horz" wrap="square" lIns="0" tIns="6932" rIns="0" bIns="0" rtlCol="0">
            <a:spAutoFit/>
          </a:bodyPr>
          <a:lstStyle/>
          <a:p>
            <a:pPr marL="5776" defTabSz="415869">
              <a:spcBef>
                <a:spcPts val="55"/>
              </a:spcBef>
            </a:pPr>
            <a:r>
              <a:rPr sz="1114" b="1" spc="-5" dirty="0">
                <a:solidFill>
                  <a:prstClr val="black"/>
                </a:solidFill>
                <a:latin typeface="Arial"/>
                <a:cs typeface="Arial"/>
              </a:rPr>
              <a:t>what’s </a:t>
            </a:r>
            <a:r>
              <a:rPr sz="1114" b="1" spc="2" dirty="0">
                <a:solidFill>
                  <a:prstClr val="black"/>
                </a:solidFill>
                <a:latin typeface="Arial"/>
                <a:cs typeface="Arial"/>
              </a:rPr>
              <a:t>in </a:t>
            </a:r>
            <a:r>
              <a:rPr sz="1114" b="1" spc="5" dirty="0">
                <a:solidFill>
                  <a:prstClr val="black"/>
                </a:solidFill>
                <a:latin typeface="Arial"/>
                <a:cs typeface="Arial"/>
              </a:rPr>
              <a:t>an</a:t>
            </a:r>
            <a:r>
              <a:rPr sz="1114" b="1" spc="-11" dirty="0">
                <a:solidFill>
                  <a:prstClr val="black"/>
                </a:solidFill>
                <a:latin typeface="Arial"/>
                <a:cs typeface="Arial"/>
              </a:rPr>
              <a:t> </a:t>
            </a:r>
            <a:r>
              <a:rPr sz="1114" b="1" spc="5" dirty="0">
                <a:solidFill>
                  <a:prstClr val="black"/>
                </a:solidFill>
                <a:latin typeface="Arial"/>
                <a:cs typeface="Arial"/>
              </a:rPr>
              <a:t>advertisement</a:t>
            </a:r>
            <a:endParaRPr sz="1114">
              <a:solidFill>
                <a:prstClr val="black"/>
              </a:solidFill>
              <a:latin typeface="Arial"/>
              <a:cs typeface="Arial"/>
            </a:endParaRPr>
          </a:p>
        </p:txBody>
      </p:sp>
      <p:sp>
        <p:nvSpPr>
          <p:cNvPr id="7" name="object 7"/>
          <p:cNvSpPr txBox="1"/>
          <p:nvPr/>
        </p:nvSpPr>
        <p:spPr>
          <a:xfrm>
            <a:off x="6151898" y="2089062"/>
            <a:ext cx="2253363" cy="178457"/>
          </a:xfrm>
          <a:prstGeom prst="rect">
            <a:avLst/>
          </a:prstGeom>
        </p:spPr>
        <p:txBody>
          <a:bodyPr vert="horz" wrap="square" lIns="0" tIns="6932" rIns="0" bIns="0" rtlCol="0">
            <a:spAutoFit/>
          </a:bodyPr>
          <a:lstStyle/>
          <a:p>
            <a:pPr marL="5776" defTabSz="415869">
              <a:spcBef>
                <a:spcPts val="55"/>
              </a:spcBef>
            </a:pPr>
            <a:r>
              <a:rPr sz="1114" b="1" spc="5" dirty="0">
                <a:solidFill>
                  <a:prstClr val="black"/>
                </a:solidFill>
                <a:latin typeface="Arial"/>
                <a:cs typeface="Arial"/>
              </a:rPr>
              <a:t>who gets a </a:t>
            </a:r>
            <a:r>
              <a:rPr sz="1114" b="1" spc="-5" dirty="0">
                <a:solidFill>
                  <a:prstClr val="black"/>
                </a:solidFill>
                <a:latin typeface="Arial"/>
                <a:cs typeface="Arial"/>
              </a:rPr>
              <a:t>node’s</a:t>
            </a:r>
            <a:r>
              <a:rPr sz="1114" b="1" spc="-25" dirty="0">
                <a:solidFill>
                  <a:prstClr val="black"/>
                </a:solidFill>
                <a:latin typeface="Arial"/>
                <a:cs typeface="Arial"/>
              </a:rPr>
              <a:t> </a:t>
            </a:r>
            <a:r>
              <a:rPr sz="1114" b="1" spc="5" dirty="0">
                <a:solidFill>
                  <a:prstClr val="black"/>
                </a:solidFill>
                <a:latin typeface="Arial"/>
                <a:cs typeface="Arial"/>
              </a:rPr>
              <a:t>advertisement</a:t>
            </a:r>
            <a:endParaRPr sz="1114">
              <a:solidFill>
                <a:prstClr val="black"/>
              </a:solidFill>
              <a:latin typeface="Arial"/>
              <a:cs typeface="Arial"/>
            </a:endParaRPr>
          </a:p>
        </p:txBody>
      </p:sp>
      <p:sp>
        <p:nvSpPr>
          <p:cNvPr id="8" name="object 8"/>
          <p:cNvSpPr/>
          <p:nvPr/>
        </p:nvSpPr>
        <p:spPr>
          <a:xfrm>
            <a:off x="5712523" y="2013109"/>
            <a:ext cx="3132239" cy="0"/>
          </a:xfrm>
          <a:custGeom>
            <a:avLst/>
            <a:gdLst/>
            <a:ahLst/>
            <a:cxnLst/>
            <a:rect l="l" t="t" r="r" b="b"/>
            <a:pathLst>
              <a:path w="6886575">
                <a:moveTo>
                  <a:pt x="0" y="0"/>
                </a:moveTo>
                <a:lnTo>
                  <a:pt x="6886073" y="0"/>
                </a:lnTo>
              </a:path>
            </a:pathLst>
          </a:custGeom>
          <a:ln w="20941">
            <a:solidFill>
              <a:srgbClr val="000000"/>
            </a:solidFill>
            <a:prstDash val="dash"/>
          </a:ln>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5712523" y="1161664"/>
            <a:ext cx="3132239" cy="0"/>
          </a:xfrm>
          <a:custGeom>
            <a:avLst/>
            <a:gdLst/>
            <a:ahLst/>
            <a:cxnLst/>
            <a:rect l="l" t="t" r="r" b="b"/>
            <a:pathLst>
              <a:path w="6886575">
                <a:moveTo>
                  <a:pt x="0" y="0"/>
                </a:moveTo>
                <a:lnTo>
                  <a:pt x="6886073" y="0"/>
                </a:lnTo>
              </a:path>
            </a:pathLst>
          </a:custGeom>
          <a:ln w="20941">
            <a:solidFill>
              <a:srgbClr val="000000"/>
            </a:solidFill>
            <a:prstDash val="dash"/>
          </a:ln>
        </p:spPr>
        <p:txBody>
          <a:bodyPr wrap="square" lIns="0" tIns="0" rIns="0" bIns="0" rtlCol="0"/>
          <a:lstStyle/>
          <a:p>
            <a:pPr defTabSz="415869"/>
            <a:endParaRPr sz="819">
              <a:solidFill>
                <a:prstClr val="black"/>
              </a:solidFill>
              <a:latin typeface="Calibri"/>
            </a:endParaRPr>
          </a:p>
        </p:txBody>
      </p:sp>
      <p:sp>
        <p:nvSpPr>
          <p:cNvPr id="10" name="object 10"/>
          <p:cNvSpPr/>
          <p:nvPr/>
        </p:nvSpPr>
        <p:spPr>
          <a:xfrm>
            <a:off x="5457348" y="609830"/>
            <a:ext cx="0" cy="4476979"/>
          </a:xfrm>
          <a:custGeom>
            <a:avLst/>
            <a:gdLst/>
            <a:ahLst/>
            <a:cxnLst/>
            <a:rect l="l" t="t" r="r" b="b"/>
            <a:pathLst>
              <a:path h="9843135">
                <a:moveTo>
                  <a:pt x="0" y="9842632"/>
                </a:moveTo>
                <a:lnTo>
                  <a:pt x="0" y="0"/>
                </a:lnTo>
              </a:path>
            </a:pathLst>
          </a:custGeom>
          <a:ln w="31412">
            <a:solidFill>
              <a:srgbClr val="000000"/>
            </a:solidFill>
            <a:prstDash val="dot"/>
          </a:ln>
        </p:spPr>
        <p:txBody>
          <a:bodyPr wrap="square" lIns="0" tIns="0" rIns="0" bIns="0" rtlCol="0"/>
          <a:lstStyle/>
          <a:p>
            <a:pPr defTabSz="415869"/>
            <a:endParaRPr sz="819">
              <a:solidFill>
                <a:prstClr val="black"/>
              </a:solidFill>
              <a:latin typeface="Calibri"/>
            </a:endParaRPr>
          </a:p>
        </p:txBody>
      </p:sp>
      <p:grpSp>
        <p:nvGrpSpPr>
          <p:cNvPr id="11" name="object 11"/>
          <p:cNvGrpSpPr/>
          <p:nvPr/>
        </p:nvGrpSpPr>
        <p:grpSpPr>
          <a:xfrm>
            <a:off x="1193687" y="1363460"/>
            <a:ext cx="2520810" cy="2217550"/>
            <a:chOff x="2624455" y="2369862"/>
            <a:chExt cx="5542280" cy="4875530"/>
          </a:xfrm>
        </p:grpSpPr>
        <p:sp>
          <p:nvSpPr>
            <p:cNvPr id="12" name="object 12"/>
            <p:cNvSpPr/>
            <p:nvPr/>
          </p:nvSpPr>
          <p:spPr>
            <a:xfrm>
              <a:off x="2738084" y="2380340"/>
              <a:ext cx="1652270" cy="2430145"/>
            </a:xfrm>
            <a:custGeom>
              <a:avLst/>
              <a:gdLst/>
              <a:ahLst/>
              <a:cxnLst/>
              <a:rect l="l" t="t" r="r" b="b"/>
              <a:pathLst>
                <a:path w="1652270" h="2430145">
                  <a:moveTo>
                    <a:pt x="0" y="2430089"/>
                  </a:moveTo>
                  <a:lnTo>
                    <a:pt x="1652123"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13" name="object 13"/>
            <p:cNvSpPr/>
            <p:nvPr/>
          </p:nvSpPr>
          <p:spPr>
            <a:xfrm>
              <a:off x="2634933" y="4804428"/>
              <a:ext cx="1858645" cy="2430145"/>
            </a:xfrm>
            <a:custGeom>
              <a:avLst/>
              <a:gdLst/>
              <a:ahLst/>
              <a:cxnLst/>
              <a:rect l="l" t="t" r="r" b="b"/>
              <a:pathLst>
                <a:path w="1858645" h="2430145">
                  <a:moveTo>
                    <a:pt x="0" y="0"/>
                  </a:moveTo>
                  <a:lnTo>
                    <a:pt x="1858420" y="2430079"/>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14" name="object 14"/>
            <p:cNvSpPr/>
            <p:nvPr/>
          </p:nvSpPr>
          <p:spPr>
            <a:xfrm>
              <a:off x="4439875" y="7222345"/>
              <a:ext cx="3716020" cy="0"/>
            </a:xfrm>
            <a:custGeom>
              <a:avLst/>
              <a:gdLst/>
              <a:ahLst/>
              <a:cxnLst/>
              <a:rect l="l" t="t" r="r" b="b"/>
              <a:pathLst>
                <a:path w="3716020">
                  <a:moveTo>
                    <a:pt x="0" y="0"/>
                  </a:moveTo>
                  <a:lnTo>
                    <a:pt x="3715991"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15" name="object 15"/>
            <p:cNvSpPr/>
            <p:nvPr/>
          </p:nvSpPr>
          <p:spPr>
            <a:xfrm>
              <a:off x="4439875" y="2390754"/>
              <a:ext cx="3716020" cy="0"/>
            </a:xfrm>
            <a:custGeom>
              <a:avLst/>
              <a:gdLst/>
              <a:ahLst/>
              <a:cxnLst/>
              <a:rect l="l" t="t" r="r" b="b"/>
              <a:pathLst>
                <a:path w="3716020">
                  <a:moveTo>
                    <a:pt x="0" y="0"/>
                  </a:moveTo>
                  <a:lnTo>
                    <a:pt x="3715991"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16" name="object 16"/>
            <p:cNvSpPr/>
            <p:nvPr/>
          </p:nvSpPr>
          <p:spPr>
            <a:xfrm>
              <a:off x="2650589" y="4816607"/>
              <a:ext cx="5229860" cy="0"/>
            </a:xfrm>
            <a:custGeom>
              <a:avLst/>
              <a:gdLst/>
              <a:ahLst/>
              <a:cxnLst/>
              <a:rect l="l" t="t" r="r" b="b"/>
              <a:pathLst>
                <a:path w="5229859">
                  <a:moveTo>
                    <a:pt x="5229327" y="0"/>
                  </a:moveTo>
                  <a:lnTo>
                    <a:pt x="0"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17" name="object 17"/>
            <p:cNvSpPr/>
            <p:nvPr/>
          </p:nvSpPr>
          <p:spPr>
            <a:xfrm>
              <a:off x="8155521" y="4875872"/>
              <a:ext cx="0" cy="2240915"/>
            </a:xfrm>
            <a:custGeom>
              <a:avLst/>
              <a:gdLst/>
              <a:ahLst/>
              <a:cxnLst/>
              <a:rect l="l" t="t" r="r" b="b"/>
              <a:pathLst>
                <a:path h="2240915">
                  <a:moveTo>
                    <a:pt x="0" y="0"/>
                  </a:moveTo>
                  <a:lnTo>
                    <a:pt x="0" y="2240539"/>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18" name="object 18"/>
            <p:cNvSpPr/>
            <p:nvPr/>
          </p:nvSpPr>
          <p:spPr>
            <a:xfrm>
              <a:off x="4448419" y="4816272"/>
              <a:ext cx="3705225" cy="2406650"/>
            </a:xfrm>
            <a:custGeom>
              <a:avLst/>
              <a:gdLst/>
              <a:ahLst/>
              <a:cxnLst/>
              <a:rect l="l" t="t" r="r" b="b"/>
              <a:pathLst>
                <a:path w="3705225" h="2406650">
                  <a:moveTo>
                    <a:pt x="3704640" y="0"/>
                  </a:moveTo>
                  <a:lnTo>
                    <a:pt x="0" y="2406404"/>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grpSp>
      <p:sp>
        <p:nvSpPr>
          <p:cNvPr id="19" name="object 19"/>
          <p:cNvSpPr txBox="1"/>
          <p:nvPr/>
        </p:nvSpPr>
        <p:spPr>
          <a:xfrm>
            <a:off x="1506336" y="1674624"/>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7</a:t>
            </a:r>
            <a:endParaRPr sz="1273">
              <a:solidFill>
                <a:prstClr val="black"/>
              </a:solidFill>
              <a:latin typeface="Arial"/>
              <a:cs typeface="Arial"/>
            </a:endParaRPr>
          </a:p>
        </p:txBody>
      </p:sp>
      <p:sp>
        <p:nvSpPr>
          <p:cNvPr id="20" name="object 20"/>
          <p:cNvSpPr txBox="1"/>
          <p:nvPr/>
        </p:nvSpPr>
        <p:spPr>
          <a:xfrm>
            <a:off x="2344517" y="2237457"/>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2</a:t>
            </a:r>
            <a:endParaRPr sz="1273">
              <a:solidFill>
                <a:prstClr val="black"/>
              </a:solidFill>
              <a:latin typeface="Arial"/>
              <a:cs typeface="Arial"/>
            </a:endParaRPr>
          </a:p>
        </p:txBody>
      </p:sp>
      <p:sp>
        <p:nvSpPr>
          <p:cNvPr id="21" name="object 21"/>
          <p:cNvSpPr txBox="1"/>
          <p:nvPr/>
        </p:nvSpPr>
        <p:spPr>
          <a:xfrm>
            <a:off x="1506336" y="2957218"/>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1</a:t>
            </a:r>
            <a:endParaRPr sz="1273">
              <a:solidFill>
                <a:prstClr val="black"/>
              </a:solidFill>
              <a:latin typeface="Arial"/>
              <a:cs typeface="Arial"/>
            </a:endParaRPr>
          </a:p>
        </p:txBody>
      </p:sp>
      <p:sp>
        <p:nvSpPr>
          <p:cNvPr id="22" name="object 22"/>
          <p:cNvSpPr txBox="1"/>
          <p:nvPr/>
        </p:nvSpPr>
        <p:spPr>
          <a:xfrm>
            <a:off x="3797327" y="1790072"/>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5</a:t>
            </a:r>
            <a:endParaRPr sz="1273">
              <a:solidFill>
                <a:prstClr val="black"/>
              </a:solidFill>
              <a:latin typeface="Arial"/>
              <a:cs typeface="Arial"/>
            </a:endParaRPr>
          </a:p>
        </p:txBody>
      </p:sp>
      <p:sp>
        <p:nvSpPr>
          <p:cNvPr id="23" name="object 23"/>
          <p:cNvSpPr txBox="1"/>
          <p:nvPr/>
        </p:nvSpPr>
        <p:spPr>
          <a:xfrm>
            <a:off x="2809266" y="1143248"/>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3</a:t>
            </a:r>
            <a:endParaRPr sz="1273">
              <a:solidFill>
                <a:prstClr val="black"/>
              </a:solidFill>
              <a:latin typeface="Arial"/>
              <a:cs typeface="Arial"/>
            </a:endParaRPr>
          </a:p>
        </p:txBody>
      </p:sp>
      <p:sp>
        <p:nvSpPr>
          <p:cNvPr id="24" name="object 24"/>
          <p:cNvSpPr txBox="1"/>
          <p:nvPr/>
        </p:nvSpPr>
        <p:spPr>
          <a:xfrm>
            <a:off x="2809266" y="3547797"/>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5</a:t>
            </a:r>
            <a:endParaRPr sz="1273">
              <a:solidFill>
                <a:prstClr val="black"/>
              </a:solidFill>
              <a:latin typeface="Arial"/>
              <a:cs typeface="Arial"/>
            </a:endParaRPr>
          </a:p>
        </p:txBody>
      </p:sp>
      <p:sp>
        <p:nvSpPr>
          <p:cNvPr id="25" name="object 25"/>
          <p:cNvSpPr txBox="1"/>
          <p:nvPr/>
        </p:nvSpPr>
        <p:spPr>
          <a:xfrm>
            <a:off x="3794851" y="2957218"/>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3</a:t>
            </a:r>
            <a:endParaRPr sz="1273">
              <a:solidFill>
                <a:prstClr val="black"/>
              </a:solidFill>
              <a:latin typeface="Arial"/>
              <a:cs typeface="Arial"/>
            </a:endParaRPr>
          </a:p>
        </p:txBody>
      </p:sp>
      <p:sp>
        <p:nvSpPr>
          <p:cNvPr id="26" name="object 26"/>
          <p:cNvSpPr/>
          <p:nvPr/>
        </p:nvSpPr>
        <p:spPr>
          <a:xfrm>
            <a:off x="1102549" y="2365670"/>
            <a:ext cx="252139" cy="224701"/>
          </a:xfrm>
          <a:custGeom>
            <a:avLst/>
            <a:gdLst/>
            <a:ahLst/>
            <a:cxnLst/>
            <a:rect l="l" t="t" r="r" b="b"/>
            <a:pathLst>
              <a:path w="554355" h="494029">
                <a:moveTo>
                  <a:pt x="300621" y="0"/>
                </a:moveTo>
                <a:lnTo>
                  <a:pt x="253246" y="0"/>
                </a:lnTo>
                <a:lnTo>
                  <a:pt x="206427" y="7163"/>
                </a:lnTo>
                <a:lnTo>
                  <a:pt x="161273" y="21490"/>
                </a:lnTo>
                <a:lnTo>
                  <a:pt x="118894" y="42981"/>
                </a:lnTo>
                <a:lnTo>
                  <a:pt x="80400" y="71636"/>
                </a:lnTo>
                <a:lnTo>
                  <a:pt x="48240" y="105930"/>
                </a:lnTo>
                <a:lnTo>
                  <a:pt x="24120" y="143685"/>
                </a:lnTo>
                <a:lnTo>
                  <a:pt x="8040" y="183914"/>
                </a:lnTo>
                <a:lnTo>
                  <a:pt x="0" y="225626"/>
                </a:lnTo>
                <a:lnTo>
                  <a:pt x="0" y="267834"/>
                </a:lnTo>
                <a:lnTo>
                  <a:pt x="8040" y="309546"/>
                </a:lnTo>
                <a:lnTo>
                  <a:pt x="24120" y="349775"/>
                </a:lnTo>
                <a:lnTo>
                  <a:pt x="48240" y="387531"/>
                </a:lnTo>
                <a:lnTo>
                  <a:pt x="80400" y="421824"/>
                </a:lnTo>
                <a:lnTo>
                  <a:pt x="118894" y="450479"/>
                </a:lnTo>
                <a:lnTo>
                  <a:pt x="161273" y="471970"/>
                </a:lnTo>
                <a:lnTo>
                  <a:pt x="206427" y="486297"/>
                </a:lnTo>
                <a:lnTo>
                  <a:pt x="253246" y="493461"/>
                </a:lnTo>
                <a:lnTo>
                  <a:pt x="300621" y="493461"/>
                </a:lnTo>
                <a:lnTo>
                  <a:pt x="347441" y="486297"/>
                </a:lnTo>
                <a:lnTo>
                  <a:pt x="392595" y="471970"/>
                </a:lnTo>
                <a:lnTo>
                  <a:pt x="434974" y="450479"/>
                </a:lnTo>
                <a:lnTo>
                  <a:pt x="473467" y="421824"/>
                </a:lnTo>
                <a:lnTo>
                  <a:pt x="505627" y="387531"/>
                </a:lnTo>
                <a:lnTo>
                  <a:pt x="529748" y="349775"/>
                </a:lnTo>
                <a:lnTo>
                  <a:pt x="545828" y="309546"/>
                </a:lnTo>
                <a:lnTo>
                  <a:pt x="553868" y="267834"/>
                </a:lnTo>
                <a:lnTo>
                  <a:pt x="553868" y="225626"/>
                </a:lnTo>
                <a:lnTo>
                  <a:pt x="545828" y="183914"/>
                </a:lnTo>
                <a:lnTo>
                  <a:pt x="529748" y="143685"/>
                </a:lnTo>
                <a:lnTo>
                  <a:pt x="505627" y="105930"/>
                </a:lnTo>
                <a:lnTo>
                  <a:pt x="473467" y="71636"/>
                </a:lnTo>
                <a:lnTo>
                  <a:pt x="434974" y="42981"/>
                </a:lnTo>
                <a:lnTo>
                  <a:pt x="392595" y="21490"/>
                </a:lnTo>
                <a:lnTo>
                  <a:pt x="347441" y="7163"/>
                </a:lnTo>
                <a:lnTo>
                  <a:pt x="300621" y="0"/>
                </a:lnTo>
                <a:close/>
              </a:path>
            </a:pathLst>
          </a:custGeom>
          <a:solidFill>
            <a:srgbClr val="FF7E79"/>
          </a:solidFill>
        </p:spPr>
        <p:txBody>
          <a:bodyPr wrap="square" lIns="0" tIns="0" rIns="0" bIns="0" rtlCol="0"/>
          <a:lstStyle/>
          <a:p>
            <a:pPr defTabSz="415869"/>
            <a:endParaRPr sz="819">
              <a:solidFill>
                <a:prstClr val="black"/>
              </a:solidFill>
              <a:latin typeface="Calibri"/>
            </a:endParaRPr>
          </a:p>
        </p:txBody>
      </p:sp>
      <p:sp>
        <p:nvSpPr>
          <p:cNvPr id="27" name="object 27"/>
          <p:cNvSpPr txBox="1"/>
          <p:nvPr/>
        </p:nvSpPr>
        <p:spPr>
          <a:xfrm>
            <a:off x="1171670" y="2350689"/>
            <a:ext cx="113795" cy="230614"/>
          </a:xfrm>
          <a:prstGeom prst="rect">
            <a:avLst/>
          </a:prstGeom>
        </p:spPr>
        <p:txBody>
          <a:bodyPr vert="horz" wrap="square" lIns="0" tIns="6642" rIns="0" bIns="0" rtlCol="0">
            <a:spAutoFit/>
          </a:bodyPr>
          <a:lstStyle/>
          <a:p>
            <a:pPr marL="5776" defTabSz="415869">
              <a:spcBef>
                <a:spcPts val="52"/>
              </a:spcBef>
            </a:pPr>
            <a:r>
              <a:rPr sz="1455" b="1" spc="-118" dirty="0">
                <a:solidFill>
                  <a:prstClr val="black"/>
                </a:solidFill>
                <a:latin typeface="Trebuchet MS"/>
                <a:cs typeface="Trebuchet MS"/>
              </a:rPr>
              <a:t>A</a:t>
            </a:r>
            <a:endParaRPr sz="1455">
              <a:solidFill>
                <a:prstClr val="black"/>
              </a:solidFill>
              <a:latin typeface="Trebuchet MS"/>
              <a:cs typeface="Trebuchet MS"/>
            </a:endParaRPr>
          </a:p>
        </p:txBody>
      </p:sp>
      <p:sp>
        <p:nvSpPr>
          <p:cNvPr id="28" name="object 28"/>
          <p:cNvSpPr/>
          <p:nvPr/>
        </p:nvSpPr>
        <p:spPr>
          <a:xfrm>
            <a:off x="1883757" y="3458307"/>
            <a:ext cx="252139" cy="224701"/>
          </a:xfrm>
          <a:custGeom>
            <a:avLst/>
            <a:gdLst/>
            <a:ahLst/>
            <a:cxnLst/>
            <a:rect l="l" t="t" r="r" b="b"/>
            <a:pathLst>
              <a:path w="554354" h="494029">
                <a:moveTo>
                  <a:pt x="300615" y="0"/>
                </a:moveTo>
                <a:lnTo>
                  <a:pt x="253242" y="0"/>
                </a:lnTo>
                <a:lnTo>
                  <a:pt x="206424" y="7163"/>
                </a:lnTo>
                <a:lnTo>
                  <a:pt x="161271" y="21490"/>
                </a:lnTo>
                <a:lnTo>
                  <a:pt x="118893" y="42981"/>
                </a:lnTo>
                <a:lnTo>
                  <a:pt x="80400" y="71636"/>
                </a:lnTo>
                <a:lnTo>
                  <a:pt x="48240" y="105930"/>
                </a:lnTo>
                <a:lnTo>
                  <a:pt x="24120" y="143685"/>
                </a:lnTo>
                <a:lnTo>
                  <a:pt x="8040" y="183914"/>
                </a:lnTo>
                <a:lnTo>
                  <a:pt x="0" y="225626"/>
                </a:lnTo>
                <a:lnTo>
                  <a:pt x="0" y="267834"/>
                </a:lnTo>
                <a:lnTo>
                  <a:pt x="8040" y="309546"/>
                </a:lnTo>
                <a:lnTo>
                  <a:pt x="24120" y="349775"/>
                </a:lnTo>
                <a:lnTo>
                  <a:pt x="48240" y="387531"/>
                </a:lnTo>
                <a:lnTo>
                  <a:pt x="80400" y="421824"/>
                </a:lnTo>
                <a:lnTo>
                  <a:pt x="118893" y="450476"/>
                </a:lnTo>
                <a:lnTo>
                  <a:pt x="161271" y="471964"/>
                </a:lnTo>
                <a:lnTo>
                  <a:pt x="206424" y="486290"/>
                </a:lnTo>
                <a:lnTo>
                  <a:pt x="253242" y="493453"/>
                </a:lnTo>
                <a:lnTo>
                  <a:pt x="300615" y="493453"/>
                </a:lnTo>
                <a:lnTo>
                  <a:pt x="347433" y="486290"/>
                </a:lnTo>
                <a:lnTo>
                  <a:pt x="392586" y="471964"/>
                </a:lnTo>
                <a:lnTo>
                  <a:pt x="434964" y="450476"/>
                </a:lnTo>
                <a:lnTo>
                  <a:pt x="473456" y="421824"/>
                </a:lnTo>
                <a:lnTo>
                  <a:pt x="505617" y="387531"/>
                </a:lnTo>
                <a:lnTo>
                  <a:pt x="529737" y="349775"/>
                </a:lnTo>
                <a:lnTo>
                  <a:pt x="545817" y="309546"/>
                </a:lnTo>
                <a:lnTo>
                  <a:pt x="553857" y="267834"/>
                </a:lnTo>
                <a:lnTo>
                  <a:pt x="553857" y="225626"/>
                </a:lnTo>
                <a:lnTo>
                  <a:pt x="545817" y="183914"/>
                </a:lnTo>
                <a:lnTo>
                  <a:pt x="529737" y="143685"/>
                </a:lnTo>
                <a:lnTo>
                  <a:pt x="505617" y="105930"/>
                </a:lnTo>
                <a:lnTo>
                  <a:pt x="473456" y="71636"/>
                </a:lnTo>
                <a:lnTo>
                  <a:pt x="434964" y="42981"/>
                </a:lnTo>
                <a:lnTo>
                  <a:pt x="392586" y="21490"/>
                </a:lnTo>
                <a:lnTo>
                  <a:pt x="347433" y="7163"/>
                </a:lnTo>
                <a:lnTo>
                  <a:pt x="300615" y="0"/>
                </a:lnTo>
                <a:close/>
              </a:path>
            </a:pathLst>
          </a:custGeom>
          <a:solidFill>
            <a:srgbClr val="FF7E79"/>
          </a:solidFill>
        </p:spPr>
        <p:txBody>
          <a:bodyPr wrap="square" lIns="0" tIns="0" rIns="0" bIns="0" rtlCol="0"/>
          <a:lstStyle/>
          <a:p>
            <a:pPr defTabSz="415869"/>
            <a:endParaRPr sz="819">
              <a:solidFill>
                <a:prstClr val="black"/>
              </a:solidFill>
              <a:latin typeface="Calibri"/>
            </a:endParaRPr>
          </a:p>
        </p:txBody>
      </p:sp>
      <p:sp>
        <p:nvSpPr>
          <p:cNvPr id="29" name="object 29"/>
          <p:cNvSpPr txBox="1"/>
          <p:nvPr/>
        </p:nvSpPr>
        <p:spPr>
          <a:xfrm>
            <a:off x="1952878" y="3443321"/>
            <a:ext cx="113795" cy="230614"/>
          </a:xfrm>
          <a:prstGeom prst="rect">
            <a:avLst/>
          </a:prstGeom>
        </p:spPr>
        <p:txBody>
          <a:bodyPr vert="horz" wrap="square" lIns="0" tIns="6642" rIns="0" bIns="0" rtlCol="0">
            <a:spAutoFit/>
          </a:bodyPr>
          <a:lstStyle/>
          <a:p>
            <a:pPr marL="5776" defTabSz="415869">
              <a:spcBef>
                <a:spcPts val="52"/>
              </a:spcBef>
            </a:pPr>
            <a:r>
              <a:rPr sz="1455" b="1" spc="-45" dirty="0">
                <a:solidFill>
                  <a:prstClr val="black"/>
                </a:solidFill>
                <a:latin typeface="Trebuchet MS"/>
                <a:cs typeface="Trebuchet MS"/>
              </a:rPr>
              <a:t>F</a:t>
            </a:r>
            <a:endParaRPr sz="1455">
              <a:solidFill>
                <a:prstClr val="black"/>
              </a:solidFill>
              <a:latin typeface="Trebuchet MS"/>
              <a:cs typeface="Trebuchet MS"/>
            </a:endParaRPr>
          </a:p>
        </p:txBody>
      </p:sp>
      <p:sp>
        <p:nvSpPr>
          <p:cNvPr id="30" name="object 30"/>
          <p:cNvSpPr/>
          <p:nvPr/>
        </p:nvSpPr>
        <p:spPr>
          <a:xfrm>
            <a:off x="3583437" y="1273775"/>
            <a:ext cx="252139" cy="224701"/>
          </a:xfrm>
          <a:custGeom>
            <a:avLst/>
            <a:gdLst/>
            <a:ahLst/>
            <a:cxnLst/>
            <a:rect l="l" t="t" r="r" b="b"/>
            <a:pathLst>
              <a:path w="554354" h="494030">
                <a:moveTo>
                  <a:pt x="300623" y="0"/>
                </a:moveTo>
                <a:lnTo>
                  <a:pt x="253250" y="0"/>
                </a:lnTo>
                <a:lnTo>
                  <a:pt x="206432" y="7162"/>
                </a:lnTo>
                <a:lnTo>
                  <a:pt x="161279" y="21488"/>
                </a:lnTo>
                <a:lnTo>
                  <a:pt x="118901" y="42977"/>
                </a:lnTo>
                <a:lnTo>
                  <a:pt x="80408" y="71628"/>
                </a:lnTo>
                <a:lnTo>
                  <a:pt x="48245" y="105925"/>
                </a:lnTo>
                <a:lnTo>
                  <a:pt x="24122" y="143682"/>
                </a:lnTo>
                <a:lnTo>
                  <a:pt x="8040" y="183911"/>
                </a:lnTo>
                <a:lnTo>
                  <a:pt x="0" y="225624"/>
                </a:lnTo>
                <a:lnTo>
                  <a:pt x="0" y="267831"/>
                </a:lnTo>
                <a:lnTo>
                  <a:pt x="8040" y="309544"/>
                </a:lnTo>
                <a:lnTo>
                  <a:pt x="24122" y="349773"/>
                </a:lnTo>
                <a:lnTo>
                  <a:pt x="48245" y="387530"/>
                </a:lnTo>
                <a:lnTo>
                  <a:pt x="80408" y="421827"/>
                </a:lnTo>
                <a:lnTo>
                  <a:pt x="118901" y="450478"/>
                </a:lnTo>
                <a:lnTo>
                  <a:pt x="161279" y="471967"/>
                </a:lnTo>
                <a:lnTo>
                  <a:pt x="206432" y="486293"/>
                </a:lnTo>
                <a:lnTo>
                  <a:pt x="253250" y="493455"/>
                </a:lnTo>
                <a:lnTo>
                  <a:pt x="300623" y="493455"/>
                </a:lnTo>
                <a:lnTo>
                  <a:pt x="347441" y="486293"/>
                </a:lnTo>
                <a:lnTo>
                  <a:pt x="392593" y="471967"/>
                </a:lnTo>
                <a:lnTo>
                  <a:pt x="434971" y="450478"/>
                </a:lnTo>
                <a:lnTo>
                  <a:pt x="473464" y="421827"/>
                </a:lnTo>
                <a:lnTo>
                  <a:pt x="505625" y="387530"/>
                </a:lnTo>
                <a:lnTo>
                  <a:pt x="529745" y="349773"/>
                </a:lnTo>
                <a:lnTo>
                  <a:pt x="545825" y="309544"/>
                </a:lnTo>
                <a:lnTo>
                  <a:pt x="553865" y="267831"/>
                </a:lnTo>
                <a:lnTo>
                  <a:pt x="553865" y="225624"/>
                </a:lnTo>
                <a:lnTo>
                  <a:pt x="545825" y="183911"/>
                </a:lnTo>
                <a:lnTo>
                  <a:pt x="529745" y="143682"/>
                </a:lnTo>
                <a:lnTo>
                  <a:pt x="505625" y="105925"/>
                </a:lnTo>
                <a:lnTo>
                  <a:pt x="473464" y="71628"/>
                </a:lnTo>
                <a:lnTo>
                  <a:pt x="434971" y="42977"/>
                </a:lnTo>
                <a:lnTo>
                  <a:pt x="392593" y="21488"/>
                </a:lnTo>
                <a:lnTo>
                  <a:pt x="347441" y="7162"/>
                </a:lnTo>
                <a:lnTo>
                  <a:pt x="300623" y="0"/>
                </a:lnTo>
                <a:close/>
              </a:path>
            </a:pathLst>
          </a:custGeom>
          <a:solidFill>
            <a:srgbClr val="FF7E79"/>
          </a:solidFill>
        </p:spPr>
        <p:txBody>
          <a:bodyPr wrap="square" lIns="0" tIns="0" rIns="0" bIns="0" rtlCol="0"/>
          <a:lstStyle/>
          <a:p>
            <a:pPr defTabSz="415869"/>
            <a:endParaRPr sz="819">
              <a:solidFill>
                <a:prstClr val="black"/>
              </a:solidFill>
              <a:latin typeface="Calibri"/>
            </a:endParaRPr>
          </a:p>
        </p:txBody>
      </p:sp>
      <p:sp>
        <p:nvSpPr>
          <p:cNvPr id="31" name="object 31"/>
          <p:cNvSpPr txBox="1"/>
          <p:nvPr/>
        </p:nvSpPr>
        <p:spPr>
          <a:xfrm>
            <a:off x="3652562" y="1245756"/>
            <a:ext cx="113795" cy="230614"/>
          </a:xfrm>
          <a:prstGeom prst="rect">
            <a:avLst/>
          </a:prstGeom>
        </p:spPr>
        <p:txBody>
          <a:bodyPr vert="horz" wrap="square" lIns="0" tIns="6642" rIns="0" bIns="0" rtlCol="0">
            <a:spAutoFit/>
          </a:bodyPr>
          <a:lstStyle/>
          <a:p>
            <a:pPr marL="5776" defTabSz="415869">
              <a:spcBef>
                <a:spcPts val="52"/>
              </a:spcBef>
            </a:pPr>
            <a:r>
              <a:rPr sz="1455" b="1" spc="-86" dirty="0">
                <a:solidFill>
                  <a:prstClr val="black"/>
                </a:solidFill>
                <a:latin typeface="Trebuchet MS"/>
                <a:cs typeface="Trebuchet MS"/>
              </a:rPr>
              <a:t>C</a:t>
            </a:r>
            <a:endParaRPr sz="1455">
              <a:solidFill>
                <a:prstClr val="black"/>
              </a:solidFill>
              <a:latin typeface="Trebuchet MS"/>
              <a:cs typeface="Trebuchet MS"/>
            </a:endParaRPr>
          </a:p>
        </p:txBody>
      </p:sp>
      <p:sp>
        <p:nvSpPr>
          <p:cNvPr id="32" name="object 32"/>
          <p:cNvSpPr/>
          <p:nvPr/>
        </p:nvSpPr>
        <p:spPr>
          <a:xfrm>
            <a:off x="3583437" y="3458305"/>
            <a:ext cx="252139" cy="224701"/>
          </a:xfrm>
          <a:custGeom>
            <a:avLst/>
            <a:gdLst/>
            <a:ahLst/>
            <a:cxnLst/>
            <a:rect l="l" t="t" r="r" b="b"/>
            <a:pathLst>
              <a:path w="554354" h="494029">
                <a:moveTo>
                  <a:pt x="300623" y="0"/>
                </a:moveTo>
                <a:lnTo>
                  <a:pt x="253250" y="0"/>
                </a:lnTo>
                <a:lnTo>
                  <a:pt x="206432" y="7162"/>
                </a:lnTo>
                <a:lnTo>
                  <a:pt x="161279" y="21488"/>
                </a:lnTo>
                <a:lnTo>
                  <a:pt x="118901" y="42977"/>
                </a:lnTo>
                <a:lnTo>
                  <a:pt x="80408" y="71628"/>
                </a:lnTo>
                <a:lnTo>
                  <a:pt x="48245" y="105925"/>
                </a:lnTo>
                <a:lnTo>
                  <a:pt x="24122" y="143683"/>
                </a:lnTo>
                <a:lnTo>
                  <a:pt x="8040" y="183914"/>
                </a:lnTo>
                <a:lnTo>
                  <a:pt x="0" y="225627"/>
                </a:lnTo>
                <a:lnTo>
                  <a:pt x="0" y="267835"/>
                </a:lnTo>
                <a:lnTo>
                  <a:pt x="8040" y="309548"/>
                </a:lnTo>
                <a:lnTo>
                  <a:pt x="24122" y="349777"/>
                </a:lnTo>
                <a:lnTo>
                  <a:pt x="48245" y="387533"/>
                </a:lnTo>
                <a:lnTo>
                  <a:pt x="80408" y="421827"/>
                </a:lnTo>
                <a:lnTo>
                  <a:pt x="118901" y="450478"/>
                </a:lnTo>
                <a:lnTo>
                  <a:pt x="161279" y="471967"/>
                </a:lnTo>
                <a:lnTo>
                  <a:pt x="206432" y="486293"/>
                </a:lnTo>
                <a:lnTo>
                  <a:pt x="253250" y="493455"/>
                </a:lnTo>
                <a:lnTo>
                  <a:pt x="300623" y="493455"/>
                </a:lnTo>
                <a:lnTo>
                  <a:pt x="347441" y="486293"/>
                </a:lnTo>
                <a:lnTo>
                  <a:pt x="392593" y="471967"/>
                </a:lnTo>
                <a:lnTo>
                  <a:pt x="434971" y="450478"/>
                </a:lnTo>
                <a:lnTo>
                  <a:pt x="473464" y="421827"/>
                </a:lnTo>
                <a:lnTo>
                  <a:pt x="505625" y="387533"/>
                </a:lnTo>
                <a:lnTo>
                  <a:pt x="529745" y="349777"/>
                </a:lnTo>
                <a:lnTo>
                  <a:pt x="545825" y="309548"/>
                </a:lnTo>
                <a:lnTo>
                  <a:pt x="553865" y="267835"/>
                </a:lnTo>
                <a:lnTo>
                  <a:pt x="553865" y="225627"/>
                </a:lnTo>
                <a:lnTo>
                  <a:pt x="545825" y="183914"/>
                </a:lnTo>
                <a:lnTo>
                  <a:pt x="529745" y="143683"/>
                </a:lnTo>
                <a:lnTo>
                  <a:pt x="505625" y="105925"/>
                </a:lnTo>
                <a:lnTo>
                  <a:pt x="473464" y="71628"/>
                </a:lnTo>
                <a:lnTo>
                  <a:pt x="434971" y="42977"/>
                </a:lnTo>
                <a:lnTo>
                  <a:pt x="392593" y="21488"/>
                </a:lnTo>
                <a:lnTo>
                  <a:pt x="347441" y="7162"/>
                </a:lnTo>
                <a:lnTo>
                  <a:pt x="300623" y="0"/>
                </a:lnTo>
                <a:close/>
              </a:path>
            </a:pathLst>
          </a:custGeom>
          <a:solidFill>
            <a:srgbClr val="FF7E79"/>
          </a:solidFill>
        </p:spPr>
        <p:txBody>
          <a:bodyPr wrap="square" lIns="0" tIns="0" rIns="0" bIns="0" rtlCol="0"/>
          <a:lstStyle/>
          <a:p>
            <a:pPr defTabSz="415869"/>
            <a:endParaRPr sz="819">
              <a:solidFill>
                <a:prstClr val="black"/>
              </a:solidFill>
              <a:latin typeface="Calibri"/>
            </a:endParaRPr>
          </a:p>
        </p:txBody>
      </p:sp>
      <p:sp>
        <p:nvSpPr>
          <p:cNvPr id="33" name="object 33"/>
          <p:cNvSpPr txBox="1"/>
          <p:nvPr/>
        </p:nvSpPr>
        <p:spPr>
          <a:xfrm>
            <a:off x="3652562" y="3443321"/>
            <a:ext cx="113795" cy="230614"/>
          </a:xfrm>
          <a:prstGeom prst="rect">
            <a:avLst/>
          </a:prstGeom>
        </p:spPr>
        <p:txBody>
          <a:bodyPr vert="horz" wrap="square" lIns="0" tIns="6642" rIns="0" bIns="0" rtlCol="0">
            <a:spAutoFit/>
          </a:bodyPr>
          <a:lstStyle/>
          <a:p>
            <a:pPr marL="5776" defTabSz="415869">
              <a:spcBef>
                <a:spcPts val="52"/>
              </a:spcBef>
            </a:pPr>
            <a:r>
              <a:rPr sz="1455" b="1" spc="-25" dirty="0">
                <a:solidFill>
                  <a:prstClr val="black"/>
                </a:solidFill>
                <a:latin typeface="Trebuchet MS"/>
                <a:cs typeface="Trebuchet MS"/>
              </a:rPr>
              <a:t>E</a:t>
            </a:r>
            <a:endParaRPr sz="1455">
              <a:solidFill>
                <a:prstClr val="black"/>
              </a:solidFill>
              <a:latin typeface="Trebuchet MS"/>
              <a:cs typeface="Trebuchet MS"/>
            </a:endParaRPr>
          </a:p>
        </p:txBody>
      </p:sp>
      <p:grpSp>
        <p:nvGrpSpPr>
          <p:cNvPr id="34" name="object 34"/>
          <p:cNvGrpSpPr/>
          <p:nvPr/>
        </p:nvGrpSpPr>
        <p:grpSpPr>
          <a:xfrm>
            <a:off x="2015912" y="1363509"/>
            <a:ext cx="1819558" cy="1217660"/>
            <a:chOff x="4432207" y="2369971"/>
            <a:chExt cx="4000500" cy="2677160"/>
          </a:xfrm>
        </p:grpSpPr>
        <p:sp>
          <p:nvSpPr>
            <p:cNvPr id="35" name="object 35"/>
            <p:cNvSpPr/>
            <p:nvPr/>
          </p:nvSpPr>
          <p:spPr>
            <a:xfrm>
              <a:off x="8155521" y="2635102"/>
              <a:ext cx="0" cy="2240915"/>
            </a:xfrm>
            <a:custGeom>
              <a:avLst/>
              <a:gdLst/>
              <a:ahLst/>
              <a:cxnLst/>
              <a:rect l="l" t="t" r="r" b="b"/>
              <a:pathLst>
                <a:path h="2240915">
                  <a:moveTo>
                    <a:pt x="0" y="0"/>
                  </a:moveTo>
                  <a:lnTo>
                    <a:pt x="0" y="2240539"/>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36" name="object 36"/>
            <p:cNvSpPr/>
            <p:nvPr/>
          </p:nvSpPr>
          <p:spPr>
            <a:xfrm>
              <a:off x="4442685" y="2380449"/>
              <a:ext cx="3710940" cy="2430145"/>
            </a:xfrm>
            <a:custGeom>
              <a:avLst/>
              <a:gdLst/>
              <a:ahLst/>
              <a:cxnLst/>
              <a:rect l="l" t="t" r="r" b="b"/>
              <a:pathLst>
                <a:path w="3710940" h="2430145">
                  <a:moveTo>
                    <a:pt x="3710375" y="2429885"/>
                  </a:moveTo>
                  <a:lnTo>
                    <a:pt x="0"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37" name="object 37"/>
            <p:cNvSpPr/>
            <p:nvPr/>
          </p:nvSpPr>
          <p:spPr>
            <a:xfrm>
              <a:off x="7878581" y="4553298"/>
              <a:ext cx="554355" cy="494030"/>
            </a:xfrm>
            <a:custGeom>
              <a:avLst/>
              <a:gdLst/>
              <a:ahLst/>
              <a:cxnLst/>
              <a:rect l="l" t="t" r="r" b="b"/>
              <a:pathLst>
                <a:path w="554354" h="494029">
                  <a:moveTo>
                    <a:pt x="300621" y="0"/>
                  </a:moveTo>
                  <a:lnTo>
                    <a:pt x="253246" y="0"/>
                  </a:lnTo>
                  <a:lnTo>
                    <a:pt x="206427" y="7162"/>
                  </a:lnTo>
                  <a:lnTo>
                    <a:pt x="161273" y="21488"/>
                  </a:lnTo>
                  <a:lnTo>
                    <a:pt x="118894" y="42977"/>
                  </a:lnTo>
                  <a:lnTo>
                    <a:pt x="80400" y="71628"/>
                  </a:lnTo>
                  <a:lnTo>
                    <a:pt x="48240" y="105925"/>
                  </a:lnTo>
                  <a:lnTo>
                    <a:pt x="24120" y="143682"/>
                  </a:lnTo>
                  <a:lnTo>
                    <a:pt x="8040" y="183911"/>
                  </a:lnTo>
                  <a:lnTo>
                    <a:pt x="0" y="225624"/>
                  </a:lnTo>
                  <a:lnTo>
                    <a:pt x="0" y="267831"/>
                  </a:lnTo>
                  <a:lnTo>
                    <a:pt x="8040" y="309544"/>
                  </a:lnTo>
                  <a:lnTo>
                    <a:pt x="24120" y="349773"/>
                  </a:lnTo>
                  <a:lnTo>
                    <a:pt x="48240" y="387530"/>
                  </a:lnTo>
                  <a:lnTo>
                    <a:pt x="80400" y="421827"/>
                  </a:lnTo>
                  <a:lnTo>
                    <a:pt x="118894" y="450478"/>
                  </a:lnTo>
                  <a:lnTo>
                    <a:pt x="161273" y="471967"/>
                  </a:lnTo>
                  <a:lnTo>
                    <a:pt x="206427" y="486293"/>
                  </a:lnTo>
                  <a:lnTo>
                    <a:pt x="253246" y="493455"/>
                  </a:lnTo>
                  <a:lnTo>
                    <a:pt x="300621" y="493455"/>
                  </a:lnTo>
                  <a:lnTo>
                    <a:pt x="347441" y="486293"/>
                  </a:lnTo>
                  <a:lnTo>
                    <a:pt x="392595" y="471967"/>
                  </a:lnTo>
                  <a:lnTo>
                    <a:pt x="434974" y="450478"/>
                  </a:lnTo>
                  <a:lnTo>
                    <a:pt x="473467" y="421827"/>
                  </a:lnTo>
                  <a:lnTo>
                    <a:pt x="505627" y="387530"/>
                  </a:lnTo>
                  <a:lnTo>
                    <a:pt x="529748" y="349773"/>
                  </a:lnTo>
                  <a:lnTo>
                    <a:pt x="545828" y="309544"/>
                  </a:lnTo>
                  <a:lnTo>
                    <a:pt x="553868" y="267831"/>
                  </a:lnTo>
                  <a:lnTo>
                    <a:pt x="553868" y="225624"/>
                  </a:lnTo>
                  <a:lnTo>
                    <a:pt x="545828" y="183911"/>
                  </a:lnTo>
                  <a:lnTo>
                    <a:pt x="529748" y="143682"/>
                  </a:lnTo>
                  <a:lnTo>
                    <a:pt x="505627" y="105925"/>
                  </a:lnTo>
                  <a:lnTo>
                    <a:pt x="473467" y="71628"/>
                  </a:lnTo>
                  <a:lnTo>
                    <a:pt x="434974" y="42977"/>
                  </a:lnTo>
                  <a:lnTo>
                    <a:pt x="392595" y="21488"/>
                  </a:lnTo>
                  <a:lnTo>
                    <a:pt x="347441" y="7162"/>
                  </a:lnTo>
                  <a:lnTo>
                    <a:pt x="300621" y="0"/>
                  </a:lnTo>
                  <a:close/>
                </a:path>
              </a:pathLst>
            </a:custGeom>
            <a:solidFill>
              <a:srgbClr val="FF7E79"/>
            </a:solidFill>
          </p:spPr>
          <p:txBody>
            <a:bodyPr wrap="square" lIns="0" tIns="0" rIns="0" bIns="0" rtlCol="0"/>
            <a:lstStyle/>
            <a:p>
              <a:pPr defTabSz="415869"/>
              <a:endParaRPr sz="819">
                <a:solidFill>
                  <a:prstClr val="black"/>
                </a:solidFill>
                <a:latin typeface="Calibri"/>
              </a:endParaRPr>
            </a:p>
          </p:txBody>
        </p:sp>
      </p:grpSp>
      <p:sp>
        <p:nvSpPr>
          <p:cNvPr id="38" name="object 38"/>
          <p:cNvSpPr txBox="1"/>
          <p:nvPr/>
        </p:nvSpPr>
        <p:spPr>
          <a:xfrm>
            <a:off x="3652562" y="2341574"/>
            <a:ext cx="113795" cy="230614"/>
          </a:xfrm>
          <a:prstGeom prst="rect">
            <a:avLst/>
          </a:prstGeom>
        </p:spPr>
        <p:txBody>
          <a:bodyPr vert="horz" wrap="square" lIns="0" tIns="6642" rIns="0" bIns="0" rtlCol="0">
            <a:spAutoFit/>
          </a:bodyPr>
          <a:lstStyle/>
          <a:p>
            <a:pPr marL="5776" defTabSz="415869">
              <a:spcBef>
                <a:spcPts val="52"/>
              </a:spcBef>
            </a:pPr>
            <a:r>
              <a:rPr sz="1455" b="1" spc="-132" dirty="0">
                <a:solidFill>
                  <a:prstClr val="black"/>
                </a:solidFill>
                <a:latin typeface="Trebuchet MS"/>
                <a:cs typeface="Trebuchet MS"/>
              </a:rPr>
              <a:t>D</a:t>
            </a:r>
            <a:endParaRPr sz="1455">
              <a:solidFill>
                <a:prstClr val="black"/>
              </a:solidFill>
              <a:latin typeface="Trebuchet MS"/>
              <a:cs typeface="Trebuchet MS"/>
            </a:endParaRPr>
          </a:p>
        </p:txBody>
      </p:sp>
      <p:sp>
        <p:nvSpPr>
          <p:cNvPr id="39" name="object 39"/>
          <p:cNvSpPr/>
          <p:nvPr/>
        </p:nvSpPr>
        <p:spPr>
          <a:xfrm>
            <a:off x="1883757" y="1266209"/>
            <a:ext cx="252139" cy="224701"/>
          </a:xfrm>
          <a:custGeom>
            <a:avLst/>
            <a:gdLst/>
            <a:ahLst/>
            <a:cxnLst/>
            <a:rect l="l" t="t" r="r" b="b"/>
            <a:pathLst>
              <a:path w="554354" h="494030">
                <a:moveTo>
                  <a:pt x="300615" y="0"/>
                </a:moveTo>
                <a:lnTo>
                  <a:pt x="253242" y="0"/>
                </a:lnTo>
                <a:lnTo>
                  <a:pt x="206424" y="7163"/>
                </a:lnTo>
                <a:lnTo>
                  <a:pt x="161271" y="21490"/>
                </a:lnTo>
                <a:lnTo>
                  <a:pt x="118893" y="42981"/>
                </a:lnTo>
                <a:lnTo>
                  <a:pt x="80400" y="71636"/>
                </a:lnTo>
                <a:lnTo>
                  <a:pt x="48240" y="105930"/>
                </a:lnTo>
                <a:lnTo>
                  <a:pt x="24120" y="143685"/>
                </a:lnTo>
                <a:lnTo>
                  <a:pt x="8040" y="183914"/>
                </a:lnTo>
                <a:lnTo>
                  <a:pt x="0" y="225626"/>
                </a:lnTo>
                <a:lnTo>
                  <a:pt x="0" y="267834"/>
                </a:lnTo>
                <a:lnTo>
                  <a:pt x="8040" y="309546"/>
                </a:lnTo>
                <a:lnTo>
                  <a:pt x="24120" y="349775"/>
                </a:lnTo>
                <a:lnTo>
                  <a:pt x="48240" y="387531"/>
                </a:lnTo>
                <a:lnTo>
                  <a:pt x="80400" y="421824"/>
                </a:lnTo>
                <a:lnTo>
                  <a:pt x="118893" y="450479"/>
                </a:lnTo>
                <a:lnTo>
                  <a:pt x="161271" y="471970"/>
                </a:lnTo>
                <a:lnTo>
                  <a:pt x="206424" y="486297"/>
                </a:lnTo>
                <a:lnTo>
                  <a:pt x="253242" y="493461"/>
                </a:lnTo>
                <a:lnTo>
                  <a:pt x="300615" y="493461"/>
                </a:lnTo>
                <a:lnTo>
                  <a:pt x="347433" y="486297"/>
                </a:lnTo>
                <a:lnTo>
                  <a:pt x="392586" y="471970"/>
                </a:lnTo>
                <a:lnTo>
                  <a:pt x="434964" y="450479"/>
                </a:lnTo>
                <a:lnTo>
                  <a:pt x="473456" y="421824"/>
                </a:lnTo>
                <a:lnTo>
                  <a:pt x="505617" y="387531"/>
                </a:lnTo>
                <a:lnTo>
                  <a:pt x="529737" y="349775"/>
                </a:lnTo>
                <a:lnTo>
                  <a:pt x="545817" y="309546"/>
                </a:lnTo>
                <a:lnTo>
                  <a:pt x="553857" y="267834"/>
                </a:lnTo>
                <a:lnTo>
                  <a:pt x="553857" y="225626"/>
                </a:lnTo>
                <a:lnTo>
                  <a:pt x="545817" y="183914"/>
                </a:lnTo>
                <a:lnTo>
                  <a:pt x="529737" y="143685"/>
                </a:lnTo>
                <a:lnTo>
                  <a:pt x="505617" y="105930"/>
                </a:lnTo>
                <a:lnTo>
                  <a:pt x="473456" y="71636"/>
                </a:lnTo>
                <a:lnTo>
                  <a:pt x="434964" y="42981"/>
                </a:lnTo>
                <a:lnTo>
                  <a:pt x="392586" y="21490"/>
                </a:lnTo>
                <a:lnTo>
                  <a:pt x="347433" y="7163"/>
                </a:lnTo>
                <a:lnTo>
                  <a:pt x="300615" y="0"/>
                </a:lnTo>
                <a:close/>
              </a:path>
            </a:pathLst>
          </a:custGeom>
          <a:solidFill>
            <a:srgbClr val="FF7E79"/>
          </a:solidFill>
        </p:spPr>
        <p:txBody>
          <a:bodyPr wrap="square" lIns="0" tIns="0" rIns="0" bIns="0" rtlCol="0"/>
          <a:lstStyle/>
          <a:p>
            <a:pPr defTabSz="415869"/>
            <a:endParaRPr sz="819">
              <a:solidFill>
                <a:prstClr val="black"/>
              </a:solidFill>
              <a:latin typeface="Calibri"/>
            </a:endParaRPr>
          </a:p>
        </p:txBody>
      </p:sp>
      <p:sp>
        <p:nvSpPr>
          <p:cNvPr id="40" name="object 40"/>
          <p:cNvSpPr txBox="1"/>
          <p:nvPr/>
        </p:nvSpPr>
        <p:spPr>
          <a:xfrm>
            <a:off x="1952878" y="1251223"/>
            <a:ext cx="113795" cy="230614"/>
          </a:xfrm>
          <a:prstGeom prst="rect">
            <a:avLst/>
          </a:prstGeom>
        </p:spPr>
        <p:txBody>
          <a:bodyPr vert="horz" wrap="square" lIns="0" tIns="6642" rIns="0" bIns="0" rtlCol="0">
            <a:spAutoFit/>
          </a:bodyPr>
          <a:lstStyle/>
          <a:p>
            <a:pPr marL="5776" defTabSz="415869">
              <a:spcBef>
                <a:spcPts val="52"/>
              </a:spcBef>
            </a:pPr>
            <a:r>
              <a:rPr sz="1455" b="1" spc="-64" dirty="0">
                <a:solidFill>
                  <a:prstClr val="black"/>
                </a:solidFill>
                <a:latin typeface="Trebuchet MS"/>
                <a:cs typeface="Trebuchet MS"/>
              </a:rPr>
              <a:t>B</a:t>
            </a:r>
            <a:endParaRPr sz="1455">
              <a:solidFill>
                <a:prstClr val="black"/>
              </a:solidFill>
              <a:latin typeface="Trebuchet MS"/>
              <a:cs typeface="Trebuchet MS"/>
            </a:endParaRPr>
          </a:p>
        </p:txBody>
      </p:sp>
      <p:sp>
        <p:nvSpPr>
          <p:cNvPr id="41" name="object 41"/>
          <p:cNvSpPr txBox="1"/>
          <p:nvPr/>
        </p:nvSpPr>
        <p:spPr>
          <a:xfrm>
            <a:off x="2825782" y="2808804"/>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4</a:t>
            </a:r>
            <a:endParaRPr sz="1273">
              <a:solidFill>
                <a:prstClr val="black"/>
              </a:solidFill>
              <a:latin typeface="Arial"/>
              <a:cs typeface="Arial"/>
            </a:endParaRPr>
          </a:p>
        </p:txBody>
      </p:sp>
      <p:sp>
        <p:nvSpPr>
          <p:cNvPr id="42" name="object 42"/>
          <p:cNvSpPr txBox="1"/>
          <p:nvPr/>
        </p:nvSpPr>
        <p:spPr>
          <a:xfrm>
            <a:off x="2814190" y="1674624"/>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1</a:t>
            </a:r>
            <a:endParaRPr sz="1273">
              <a:solidFill>
                <a:prstClr val="black"/>
              </a:solidFill>
              <a:latin typeface="Arial"/>
              <a:cs typeface="Arial"/>
            </a:endParaRPr>
          </a:p>
        </p:txBody>
      </p:sp>
      <p:sp>
        <p:nvSpPr>
          <p:cNvPr id="43" name="object 43"/>
          <p:cNvSpPr txBox="1"/>
          <p:nvPr/>
        </p:nvSpPr>
        <p:spPr>
          <a:xfrm>
            <a:off x="5791377" y="2982878"/>
            <a:ext cx="2572508" cy="815779"/>
          </a:xfrm>
          <a:prstGeom prst="rect">
            <a:avLst/>
          </a:prstGeom>
        </p:spPr>
        <p:txBody>
          <a:bodyPr vert="horz" wrap="square" lIns="0" tIns="84624" rIns="0" bIns="0" rtlCol="0">
            <a:spAutoFit/>
          </a:bodyPr>
          <a:lstStyle/>
          <a:p>
            <a:pPr marL="401718" algn="ctr" defTabSz="415869">
              <a:spcBef>
                <a:spcPts val="666"/>
              </a:spcBef>
            </a:pPr>
            <a:r>
              <a:rPr sz="1114" b="1" spc="5" dirty="0">
                <a:solidFill>
                  <a:prstClr val="black"/>
                </a:solidFill>
                <a:latin typeface="Arial"/>
                <a:cs typeface="Arial"/>
              </a:rPr>
              <a:t>what happens when </a:t>
            </a:r>
            <a:r>
              <a:rPr sz="1114" b="1" spc="2" dirty="0">
                <a:solidFill>
                  <a:prstClr val="black"/>
                </a:solidFill>
                <a:latin typeface="Arial"/>
                <a:cs typeface="Arial"/>
              </a:rPr>
              <a:t>things</a:t>
            </a:r>
            <a:r>
              <a:rPr sz="1114" b="1" spc="-25" dirty="0">
                <a:solidFill>
                  <a:prstClr val="black"/>
                </a:solidFill>
                <a:latin typeface="Arial"/>
                <a:cs typeface="Arial"/>
              </a:rPr>
              <a:t> </a:t>
            </a:r>
            <a:r>
              <a:rPr sz="1114" b="1" spc="2" dirty="0">
                <a:solidFill>
                  <a:prstClr val="black"/>
                </a:solidFill>
                <a:latin typeface="Arial"/>
                <a:cs typeface="Arial"/>
              </a:rPr>
              <a:t>fail?</a:t>
            </a:r>
            <a:endParaRPr sz="1114">
              <a:solidFill>
                <a:prstClr val="black"/>
              </a:solidFill>
              <a:latin typeface="Arial"/>
              <a:cs typeface="Arial"/>
            </a:endParaRPr>
          </a:p>
          <a:p>
            <a:pPr marL="5487" marR="1370058" algn="ctr" defTabSz="415869">
              <a:lnSpc>
                <a:spcPct val="101600"/>
              </a:lnSpc>
              <a:spcBef>
                <a:spcPts val="555"/>
              </a:spcBef>
            </a:pPr>
            <a:r>
              <a:rPr sz="1046" spc="16" dirty="0">
                <a:solidFill>
                  <a:srgbClr val="FF7E79"/>
                </a:solidFill>
                <a:latin typeface="Arial"/>
                <a:cs typeface="Arial"/>
              </a:rPr>
              <a:t>flooding </a:t>
            </a:r>
            <a:r>
              <a:rPr sz="1046" dirty="0">
                <a:solidFill>
                  <a:srgbClr val="FF7E79"/>
                </a:solidFill>
                <a:latin typeface="Arial"/>
                <a:cs typeface="Arial"/>
              </a:rPr>
              <a:t>makes</a:t>
            </a:r>
            <a:r>
              <a:rPr sz="1046" spc="-43" dirty="0">
                <a:solidFill>
                  <a:srgbClr val="FF7E79"/>
                </a:solidFill>
                <a:latin typeface="Arial"/>
                <a:cs typeface="Arial"/>
              </a:rPr>
              <a:t> </a:t>
            </a:r>
            <a:r>
              <a:rPr sz="1046" dirty="0">
                <a:solidFill>
                  <a:srgbClr val="FF7E79"/>
                </a:solidFill>
                <a:latin typeface="Arial"/>
                <a:cs typeface="Arial"/>
              </a:rPr>
              <a:t>link-  state </a:t>
            </a:r>
            <a:r>
              <a:rPr sz="1046" spc="7" dirty="0">
                <a:solidFill>
                  <a:srgbClr val="FF7E79"/>
                </a:solidFill>
                <a:latin typeface="Arial"/>
                <a:cs typeface="Arial"/>
              </a:rPr>
              <a:t>routing </a:t>
            </a:r>
            <a:r>
              <a:rPr sz="1046" spc="5" dirty="0">
                <a:solidFill>
                  <a:srgbClr val="FF7E79"/>
                </a:solidFill>
                <a:latin typeface="Arial"/>
                <a:cs typeface="Arial"/>
              </a:rPr>
              <a:t>very  </a:t>
            </a:r>
            <a:r>
              <a:rPr sz="1046" spc="-2" dirty="0">
                <a:solidFill>
                  <a:srgbClr val="FF7E79"/>
                </a:solidFill>
                <a:latin typeface="Arial"/>
                <a:cs typeface="Arial"/>
              </a:rPr>
              <a:t>resilient </a:t>
            </a:r>
            <a:r>
              <a:rPr sz="1046" dirty="0">
                <a:solidFill>
                  <a:srgbClr val="FF7E79"/>
                </a:solidFill>
                <a:latin typeface="Arial"/>
                <a:cs typeface="Arial"/>
              </a:rPr>
              <a:t>to</a:t>
            </a:r>
            <a:r>
              <a:rPr sz="1046" spc="-9" dirty="0">
                <a:solidFill>
                  <a:srgbClr val="FF7E79"/>
                </a:solidFill>
                <a:latin typeface="Arial"/>
                <a:cs typeface="Arial"/>
              </a:rPr>
              <a:t> </a:t>
            </a:r>
            <a:r>
              <a:rPr sz="1046" spc="-2" dirty="0">
                <a:solidFill>
                  <a:srgbClr val="FF7E79"/>
                </a:solidFill>
                <a:latin typeface="Arial"/>
                <a:cs typeface="Arial"/>
              </a:rPr>
              <a:t>failure</a:t>
            </a:r>
            <a:endParaRPr sz="1046">
              <a:solidFill>
                <a:prstClr val="black"/>
              </a:solidFill>
              <a:latin typeface="Arial"/>
              <a:cs typeface="Arial"/>
            </a:endParaRPr>
          </a:p>
        </p:txBody>
      </p:sp>
      <p:sp>
        <p:nvSpPr>
          <p:cNvPr id="44" name="object 44"/>
          <p:cNvSpPr/>
          <p:nvPr/>
        </p:nvSpPr>
        <p:spPr>
          <a:xfrm>
            <a:off x="5712523" y="3003776"/>
            <a:ext cx="3132239" cy="0"/>
          </a:xfrm>
          <a:custGeom>
            <a:avLst/>
            <a:gdLst/>
            <a:ahLst/>
            <a:cxnLst/>
            <a:rect l="l" t="t" r="r" b="b"/>
            <a:pathLst>
              <a:path w="6886575">
                <a:moveTo>
                  <a:pt x="0" y="0"/>
                </a:moveTo>
                <a:lnTo>
                  <a:pt x="6886073" y="0"/>
                </a:lnTo>
              </a:path>
            </a:pathLst>
          </a:custGeom>
          <a:ln w="20941">
            <a:solidFill>
              <a:srgbClr val="000000"/>
            </a:solidFill>
            <a:prstDash val="dash"/>
          </a:ln>
        </p:spPr>
        <p:txBody>
          <a:bodyPr wrap="square" lIns="0" tIns="0" rIns="0" bIns="0" rtlCol="0"/>
          <a:lstStyle/>
          <a:p>
            <a:pPr defTabSz="415869"/>
            <a:endParaRPr sz="819">
              <a:solidFill>
                <a:prstClr val="black"/>
              </a:solidFill>
              <a:latin typeface="Calibri"/>
            </a:endParaRPr>
          </a:p>
        </p:txBody>
      </p:sp>
      <p:sp>
        <p:nvSpPr>
          <p:cNvPr id="45" name="object 45"/>
          <p:cNvSpPr txBox="1"/>
          <p:nvPr/>
        </p:nvSpPr>
        <p:spPr>
          <a:xfrm>
            <a:off x="5906010" y="4057489"/>
            <a:ext cx="1989961" cy="598828"/>
          </a:xfrm>
          <a:prstGeom prst="rect">
            <a:avLst/>
          </a:prstGeom>
        </p:spPr>
        <p:txBody>
          <a:bodyPr vert="horz" wrap="square" lIns="0" tIns="6932" rIns="0" bIns="0" rtlCol="0">
            <a:spAutoFit/>
          </a:bodyPr>
          <a:lstStyle/>
          <a:p>
            <a:pPr marL="760983" defTabSz="415869">
              <a:spcBef>
                <a:spcPts val="55"/>
              </a:spcBef>
            </a:pPr>
            <a:r>
              <a:rPr sz="1114" b="1" spc="5" dirty="0">
                <a:solidFill>
                  <a:prstClr val="black"/>
                </a:solidFill>
                <a:latin typeface="Arial"/>
                <a:cs typeface="Arial"/>
              </a:rPr>
              <a:t>what </a:t>
            </a:r>
            <a:r>
              <a:rPr sz="1114" b="1" spc="2" dirty="0">
                <a:solidFill>
                  <a:prstClr val="black"/>
                </a:solidFill>
                <a:latin typeface="Arial"/>
                <a:cs typeface="Arial"/>
              </a:rPr>
              <a:t>limits</a:t>
            </a:r>
            <a:r>
              <a:rPr sz="1114" b="1" spc="-32" dirty="0">
                <a:solidFill>
                  <a:prstClr val="black"/>
                </a:solidFill>
                <a:latin typeface="Arial"/>
                <a:cs typeface="Arial"/>
              </a:rPr>
              <a:t> </a:t>
            </a:r>
            <a:r>
              <a:rPr sz="1114" b="1" spc="5" dirty="0">
                <a:solidFill>
                  <a:prstClr val="black"/>
                </a:solidFill>
                <a:latin typeface="Arial"/>
                <a:cs typeface="Arial"/>
              </a:rPr>
              <a:t>scale?</a:t>
            </a:r>
            <a:endParaRPr sz="1114">
              <a:solidFill>
                <a:prstClr val="black"/>
              </a:solidFill>
              <a:latin typeface="Arial"/>
              <a:cs typeface="Arial"/>
            </a:endParaRPr>
          </a:p>
          <a:p>
            <a:pPr marL="246633" marR="1016569" indent="-241146" defTabSz="415869">
              <a:lnSpc>
                <a:spcPct val="101600"/>
              </a:lnSpc>
              <a:spcBef>
                <a:spcPts val="760"/>
              </a:spcBef>
            </a:pPr>
            <a:r>
              <a:rPr sz="1046" dirty="0">
                <a:solidFill>
                  <a:srgbClr val="FF7E79"/>
                </a:solidFill>
                <a:latin typeface="Arial"/>
                <a:cs typeface="Arial"/>
              </a:rPr>
              <a:t>the </a:t>
            </a:r>
            <a:r>
              <a:rPr sz="1046" b="1" dirty="0">
                <a:solidFill>
                  <a:srgbClr val="FF7E79"/>
                </a:solidFill>
                <a:latin typeface="Arial"/>
                <a:cs typeface="Arial"/>
              </a:rPr>
              <a:t>overhead</a:t>
            </a:r>
            <a:r>
              <a:rPr sz="1046" b="1" spc="-34" dirty="0">
                <a:solidFill>
                  <a:srgbClr val="FF7E79"/>
                </a:solidFill>
                <a:latin typeface="Arial"/>
                <a:cs typeface="Arial"/>
              </a:rPr>
              <a:t> </a:t>
            </a:r>
            <a:r>
              <a:rPr sz="1046" dirty="0">
                <a:solidFill>
                  <a:srgbClr val="FF7E79"/>
                </a:solidFill>
                <a:latin typeface="Arial"/>
                <a:cs typeface="Arial"/>
              </a:rPr>
              <a:t>of  </a:t>
            </a:r>
            <a:r>
              <a:rPr sz="1046" spc="16" dirty="0">
                <a:solidFill>
                  <a:srgbClr val="FF7E79"/>
                </a:solidFill>
                <a:latin typeface="Arial"/>
                <a:cs typeface="Arial"/>
              </a:rPr>
              <a:t>flooding</a:t>
            </a:r>
            <a:endParaRPr sz="1046">
              <a:solidFill>
                <a:prstClr val="black"/>
              </a:solidFill>
              <a:latin typeface="Arial"/>
              <a:cs typeface="Arial"/>
            </a:endParaRPr>
          </a:p>
        </p:txBody>
      </p:sp>
      <p:sp>
        <p:nvSpPr>
          <p:cNvPr id="46" name="object 46"/>
          <p:cNvSpPr/>
          <p:nvPr/>
        </p:nvSpPr>
        <p:spPr>
          <a:xfrm>
            <a:off x="5712523" y="3978855"/>
            <a:ext cx="3132239" cy="0"/>
          </a:xfrm>
          <a:custGeom>
            <a:avLst/>
            <a:gdLst/>
            <a:ahLst/>
            <a:cxnLst/>
            <a:rect l="l" t="t" r="r" b="b"/>
            <a:pathLst>
              <a:path w="6886575">
                <a:moveTo>
                  <a:pt x="0" y="0"/>
                </a:moveTo>
                <a:lnTo>
                  <a:pt x="6886073" y="0"/>
                </a:lnTo>
              </a:path>
            </a:pathLst>
          </a:custGeom>
          <a:ln w="20941">
            <a:solidFill>
              <a:srgbClr val="000000"/>
            </a:solidFill>
            <a:prstDash val="dash"/>
          </a:ln>
        </p:spPr>
        <p:txBody>
          <a:bodyPr wrap="square" lIns="0" tIns="0" rIns="0" bIns="0" rtlCol="0"/>
          <a:lstStyle/>
          <a:p>
            <a:pPr defTabSz="415869"/>
            <a:endParaRPr sz="819">
              <a:solidFill>
                <a:prstClr val="black"/>
              </a:solidFill>
              <a:latin typeface="Calibri"/>
            </a:endParaRPr>
          </a:p>
        </p:txBody>
      </p:sp>
    </p:spTree>
    <p:extLst>
      <p:ext uri="{BB962C8B-B14F-4D97-AF65-F5344CB8AC3E}">
        <p14:creationId xmlns:p14="http://schemas.microsoft.com/office/powerpoint/2010/main" val="4264326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9247" y="535505"/>
            <a:ext cx="4616478" cy="419769"/>
          </a:xfrm>
          <a:prstGeom prst="rect">
            <a:avLst/>
          </a:prstGeom>
        </p:spPr>
        <p:txBody>
          <a:bodyPr vert="horz" wrap="square" lIns="0" tIns="6642" rIns="0" bIns="0" rtlCol="0">
            <a:spAutoFit/>
          </a:bodyPr>
          <a:lstStyle/>
          <a:p>
            <a:pPr marL="60359" marR="2310" indent="-54872">
              <a:spcBef>
                <a:spcPts val="52"/>
              </a:spcBef>
            </a:pPr>
            <a:r>
              <a:rPr sz="1342" b="0" spc="2" dirty="0"/>
              <a:t>distance-vector routing: </a:t>
            </a:r>
            <a:r>
              <a:rPr sz="1342" b="0" spc="9" dirty="0"/>
              <a:t>disseminate </a:t>
            </a:r>
            <a:r>
              <a:rPr sz="1342" b="0" spc="5" dirty="0"/>
              <a:t>information </a:t>
            </a:r>
            <a:r>
              <a:rPr sz="1342" b="0" spc="18" dirty="0"/>
              <a:t>about </a:t>
            </a:r>
            <a:r>
              <a:rPr sz="1342" b="0" spc="2" dirty="0"/>
              <a:t>the  </a:t>
            </a:r>
            <a:r>
              <a:rPr sz="1342" b="0" spc="9" dirty="0"/>
              <a:t>current </a:t>
            </a:r>
            <a:r>
              <a:rPr sz="1342" b="0" i="1" spc="18" dirty="0"/>
              <a:t>costs </a:t>
            </a:r>
            <a:r>
              <a:rPr sz="1342" b="0" spc="2" dirty="0"/>
              <a:t>to </a:t>
            </a:r>
            <a:r>
              <a:rPr sz="1342" b="0" spc="23" dirty="0"/>
              <a:t>each </a:t>
            </a:r>
            <a:r>
              <a:rPr sz="1342" b="0" spc="18" dirty="0"/>
              <a:t>node, </a:t>
            </a:r>
            <a:r>
              <a:rPr sz="1342" b="0" spc="2" dirty="0"/>
              <a:t>rather than the </a:t>
            </a:r>
            <a:r>
              <a:rPr sz="1342" b="0" spc="16" dirty="0"/>
              <a:t>actual</a:t>
            </a:r>
            <a:r>
              <a:rPr sz="1342" b="0" spc="-45" dirty="0"/>
              <a:t> </a:t>
            </a:r>
            <a:r>
              <a:rPr sz="1342" b="0" spc="20" dirty="0"/>
              <a:t>topology</a:t>
            </a:r>
            <a:endParaRPr sz="1342" b="0" dirty="0"/>
          </a:p>
        </p:txBody>
      </p:sp>
      <p:sp>
        <p:nvSpPr>
          <p:cNvPr id="3" name="object 3"/>
          <p:cNvSpPr txBox="1"/>
          <p:nvPr/>
        </p:nvSpPr>
        <p:spPr>
          <a:xfrm>
            <a:off x="5679982" y="1501508"/>
            <a:ext cx="1427342" cy="321571"/>
          </a:xfrm>
          <a:prstGeom prst="rect">
            <a:avLst/>
          </a:prstGeom>
        </p:spPr>
        <p:txBody>
          <a:bodyPr vert="horz" wrap="square" lIns="0" tIns="3755" rIns="0" bIns="0" rtlCol="0">
            <a:spAutoFit/>
          </a:bodyPr>
          <a:lstStyle/>
          <a:p>
            <a:pPr marL="305837" marR="2310" indent="-300350" defTabSz="415869">
              <a:lnSpc>
                <a:spcPct val="101600"/>
              </a:lnSpc>
              <a:spcBef>
                <a:spcPts val="30"/>
              </a:spcBef>
            </a:pPr>
            <a:r>
              <a:rPr sz="1046" dirty="0">
                <a:solidFill>
                  <a:srgbClr val="FF7E79"/>
                </a:solidFill>
                <a:latin typeface="Arial"/>
                <a:cs typeface="Arial"/>
              </a:rPr>
              <a:t>its </a:t>
            </a:r>
            <a:r>
              <a:rPr sz="1046" b="1" spc="-2" dirty="0">
                <a:solidFill>
                  <a:srgbClr val="FF7E79"/>
                </a:solidFill>
                <a:latin typeface="Arial"/>
                <a:cs typeface="Arial"/>
              </a:rPr>
              <a:t>link </a:t>
            </a:r>
            <a:r>
              <a:rPr sz="1046" b="1" dirty="0">
                <a:solidFill>
                  <a:srgbClr val="FF7E79"/>
                </a:solidFill>
                <a:latin typeface="Arial"/>
                <a:cs typeface="Arial"/>
              </a:rPr>
              <a:t>costs </a:t>
            </a:r>
            <a:r>
              <a:rPr sz="1046" dirty="0">
                <a:solidFill>
                  <a:srgbClr val="FF7E79"/>
                </a:solidFill>
                <a:latin typeface="Arial"/>
                <a:cs typeface="Arial"/>
              </a:rPr>
              <a:t>to </a:t>
            </a:r>
            <a:r>
              <a:rPr sz="1046" spc="16" dirty="0">
                <a:solidFill>
                  <a:srgbClr val="FF7E79"/>
                </a:solidFill>
                <a:latin typeface="Arial"/>
                <a:cs typeface="Arial"/>
              </a:rPr>
              <a:t>each</a:t>
            </a:r>
            <a:r>
              <a:rPr sz="1046" spc="-14" dirty="0">
                <a:solidFill>
                  <a:srgbClr val="FF7E79"/>
                </a:solidFill>
                <a:latin typeface="Arial"/>
                <a:cs typeface="Arial"/>
              </a:rPr>
              <a:t> </a:t>
            </a:r>
            <a:r>
              <a:rPr sz="1046" dirty="0">
                <a:solidFill>
                  <a:srgbClr val="FF7E79"/>
                </a:solidFill>
                <a:latin typeface="Arial"/>
                <a:cs typeface="Arial"/>
              </a:rPr>
              <a:t>of  its</a:t>
            </a:r>
            <a:r>
              <a:rPr sz="1046" spc="-5" dirty="0">
                <a:solidFill>
                  <a:srgbClr val="FF7E79"/>
                </a:solidFill>
                <a:latin typeface="Arial"/>
                <a:cs typeface="Arial"/>
              </a:rPr>
              <a:t> </a:t>
            </a:r>
            <a:r>
              <a:rPr sz="1046" b="1" spc="-2" dirty="0">
                <a:solidFill>
                  <a:srgbClr val="FF7E79"/>
                </a:solidFill>
                <a:latin typeface="Arial"/>
                <a:cs typeface="Arial"/>
              </a:rPr>
              <a:t>neighbors</a:t>
            </a:r>
            <a:endParaRPr sz="1046">
              <a:solidFill>
                <a:prstClr val="black"/>
              </a:solidFill>
              <a:latin typeface="Arial"/>
              <a:cs typeface="Arial"/>
            </a:endParaRPr>
          </a:p>
        </p:txBody>
      </p:sp>
      <p:sp>
        <p:nvSpPr>
          <p:cNvPr id="4" name="object 4"/>
          <p:cNvSpPr txBox="1"/>
          <p:nvPr/>
        </p:nvSpPr>
        <p:spPr>
          <a:xfrm>
            <a:off x="5698460" y="2400463"/>
            <a:ext cx="1390373" cy="321571"/>
          </a:xfrm>
          <a:prstGeom prst="rect">
            <a:avLst/>
          </a:prstGeom>
        </p:spPr>
        <p:txBody>
          <a:bodyPr vert="horz" wrap="square" lIns="0" tIns="3755" rIns="0" bIns="0" rtlCol="0">
            <a:spAutoFit/>
          </a:bodyPr>
          <a:lstStyle/>
          <a:p>
            <a:pPr marL="128226" marR="2310" indent="-122739" defTabSz="415869">
              <a:lnSpc>
                <a:spcPct val="101600"/>
              </a:lnSpc>
              <a:spcBef>
                <a:spcPts val="30"/>
              </a:spcBef>
            </a:pPr>
            <a:r>
              <a:rPr sz="1046" spc="-5" dirty="0">
                <a:solidFill>
                  <a:srgbClr val="FF7E79"/>
                </a:solidFill>
                <a:latin typeface="Arial"/>
                <a:cs typeface="Arial"/>
              </a:rPr>
              <a:t>effectively, </a:t>
            </a:r>
            <a:r>
              <a:rPr sz="1046" b="1" dirty="0">
                <a:solidFill>
                  <a:srgbClr val="FF7E79"/>
                </a:solidFill>
                <a:latin typeface="Arial"/>
                <a:cs typeface="Arial"/>
              </a:rPr>
              <a:t>every</a:t>
            </a:r>
            <a:r>
              <a:rPr sz="1046" b="1" spc="-14" dirty="0">
                <a:solidFill>
                  <a:srgbClr val="FF7E79"/>
                </a:solidFill>
                <a:latin typeface="Arial"/>
                <a:cs typeface="Arial"/>
              </a:rPr>
              <a:t> </a:t>
            </a:r>
            <a:r>
              <a:rPr sz="1046" b="1" dirty="0">
                <a:solidFill>
                  <a:srgbClr val="FF7E79"/>
                </a:solidFill>
                <a:latin typeface="Arial"/>
                <a:cs typeface="Arial"/>
              </a:rPr>
              <a:t>other  node </a:t>
            </a:r>
            <a:r>
              <a:rPr sz="1046" dirty="0">
                <a:solidFill>
                  <a:srgbClr val="FF7E79"/>
                </a:solidFill>
                <a:latin typeface="Arial"/>
                <a:cs typeface="Arial"/>
              </a:rPr>
              <a:t>(via</a:t>
            </a:r>
            <a:r>
              <a:rPr sz="1046" spc="-11" dirty="0">
                <a:solidFill>
                  <a:srgbClr val="FF7E79"/>
                </a:solidFill>
                <a:latin typeface="Arial"/>
                <a:cs typeface="Arial"/>
              </a:rPr>
              <a:t> </a:t>
            </a:r>
            <a:r>
              <a:rPr sz="1046" spc="14" dirty="0">
                <a:solidFill>
                  <a:srgbClr val="FF7E79"/>
                </a:solidFill>
                <a:latin typeface="Arial"/>
                <a:cs typeface="Arial"/>
              </a:rPr>
              <a:t>flooding)</a:t>
            </a:r>
            <a:endParaRPr sz="1046">
              <a:solidFill>
                <a:prstClr val="black"/>
              </a:solidFill>
              <a:latin typeface="Arial"/>
              <a:cs typeface="Arial"/>
            </a:endParaRPr>
          </a:p>
        </p:txBody>
      </p:sp>
      <p:sp>
        <p:nvSpPr>
          <p:cNvPr id="5" name="object 5"/>
          <p:cNvSpPr txBox="1"/>
          <p:nvPr/>
        </p:nvSpPr>
        <p:spPr>
          <a:xfrm>
            <a:off x="6057505" y="900095"/>
            <a:ext cx="2635182" cy="504677"/>
          </a:xfrm>
          <a:prstGeom prst="rect">
            <a:avLst/>
          </a:prstGeom>
        </p:spPr>
        <p:txBody>
          <a:bodyPr vert="horz" wrap="square" lIns="0" tIns="7798" rIns="0" bIns="0" rtlCol="0">
            <a:spAutoFit/>
          </a:bodyPr>
          <a:lstStyle/>
          <a:p>
            <a:pPr marL="5776" defTabSz="415869">
              <a:spcBef>
                <a:spcPts val="61"/>
              </a:spcBef>
              <a:tabLst>
                <a:tab pos="1510702" algn="l"/>
              </a:tabLst>
            </a:pPr>
            <a:r>
              <a:rPr sz="1182" b="1" spc="5" dirty="0">
                <a:solidFill>
                  <a:srgbClr val="FF7E79"/>
                </a:solidFill>
                <a:latin typeface="Arial"/>
                <a:cs typeface="Arial"/>
              </a:rPr>
              <a:t>link</a:t>
            </a:r>
            <a:r>
              <a:rPr sz="1182" b="1" spc="7" dirty="0">
                <a:solidFill>
                  <a:srgbClr val="FF7E79"/>
                </a:solidFill>
                <a:latin typeface="Arial"/>
                <a:cs typeface="Arial"/>
              </a:rPr>
              <a:t> state	</a:t>
            </a:r>
            <a:r>
              <a:rPr sz="1182" b="1" spc="7" dirty="0">
                <a:solidFill>
                  <a:srgbClr val="0096FF"/>
                </a:solidFill>
                <a:latin typeface="Arial"/>
                <a:cs typeface="Arial"/>
              </a:rPr>
              <a:t>distance</a:t>
            </a:r>
            <a:r>
              <a:rPr sz="1182" b="1" spc="-18" dirty="0">
                <a:solidFill>
                  <a:srgbClr val="0096FF"/>
                </a:solidFill>
                <a:latin typeface="Arial"/>
                <a:cs typeface="Arial"/>
              </a:rPr>
              <a:t> </a:t>
            </a:r>
            <a:r>
              <a:rPr sz="1182" b="1" spc="7" dirty="0">
                <a:solidFill>
                  <a:srgbClr val="0096FF"/>
                </a:solidFill>
                <a:latin typeface="Arial"/>
                <a:cs typeface="Arial"/>
              </a:rPr>
              <a:t>vector</a:t>
            </a:r>
            <a:endParaRPr sz="1182">
              <a:solidFill>
                <a:prstClr val="black"/>
              </a:solidFill>
              <a:latin typeface="Arial"/>
              <a:cs typeface="Arial"/>
            </a:endParaRPr>
          </a:p>
          <a:p>
            <a:pPr defTabSz="415869">
              <a:spcBef>
                <a:spcPts val="11"/>
              </a:spcBef>
            </a:pPr>
            <a:endParaRPr sz="932">
              <a:solidFill>
                <a:prstClr val="black"/>
              </a:solidFill>
              <a:latin typeface="Arial"/>
              <a:cs typeface="Arial"/>
            </a:endParaRPr>
          </a:p>
          <a:p>
            <a:pPr marR="189451" algn="ctr" defTabSz="415869"/>
            <a:r>
              <a:rPr sz="1114" b="1" spc="-5" dirty="0">
                <a:solidFill>
                  <a:prstClr val="black"/>
                </a:solidFill>
                <a:latin typeface="Arial"/>
                <a:cs typeface="Arial"/>
              </a:rPr>
              <a:t>what’s </a:t>
            </a:r>
            <a:r>
              <a:rPr sz="1114" b="1" spc="2" dirty="0">
                <a:solidFill>
                  <a:prstClr val="black"/>
                </a:solidFill>
                <a:latin typeface="Arial"/>
                <a:cs typeface="Arial"/>
              </a:rPr>
              <a:t>in </a:t>
            </a:r>
            <a:r>
              <a:rPr sz="1114" b="1" spc="5" dirty="0">
                <a:solidFill>
                  <a:prstClr val="black"/>
                </a:solidFill>
                <a:latin typeface="Arial"/>
                <a:cs typeface="Arial"/>
              </a:rPr>
              <a:t>an</a:t>
            </a:r>
            <a:r>
              <a:rPr sz="1114" b="1" spc="2" dirty="0">
                <a:solidFill>
                  <a:prstClr val="black"/>
                </a:solidFill>
                <a:latin typeface="Arial"/>
                <a:cs typeface="Arial"/>
              </a:rPr>
              <a:t> </a:t>
            </a:r>
            <a:r>
              <a:rPr sz="1114" b="1" spc="5" dirty="0">
                <a:solidFill>
                  <a:prstClr val="black"/>
                </a:solidFill>
                <a:latin typeface="Arial"/>
                <a:cs typeface="Arial"/>
              </a:rPr>
              <a:t>advertisement</a:t>
            </a:r>
            <a:endParaRPr sz="1114">
              <a:solidFill>
                <a:prstClr val="black"/>
              </a:solidFill>
              <a:latin typeface="Arial"/>
              <a:cs typeface="Arial"/>
            </a:endParaRPr>
          </a:p>
        </p:txBody>
      </p:sp>
      <p:sp>
        <p:nvSpPr>
          <p:cNvPr id="6" name="object 6"/>
          <p:cNvSpPr txBox="1"/>
          <p:nvPr/>
        </p:nvSpPr>
        <p:spPr>
          <a:xfrm>
            <a:off x="6151898" y="2089062"/>
            <a:ext cx="2253363" cy="178457"/>
          </a:xfrm>
          <a:prstGeom prst="rect">
            <a:avLst/>
          </a:prstGeom>
        </p:spPr>
        <p:txBody>
          <a:bodyPr vert="horz" wrap="square" lIns="0" tIns="6932" rIns="0" bIns="0" rtlCol="0">
            <a:spAutoFit/>
          </a:bodyPr>
          <a:lstStyle/>
          <a:p>
            <a:pPr marL="5776" defTabSz="415869">
              <a:spcBef>
                <a:spcPts val="55"/>
              </a:spcBef>
            </a:pPr>
            <a:r>
              <a:rPr sz="1114" b="1" spc="5" dirty="0">
                <a:solidFill>
                  <a:prstClr val="black"/>
                </a:solidFill>
                <a:latin typeface="Arial"/>
                <a:cs typeface="Arial"/>
              </a:rPr>
              <a:t>who gets a </a:t>
            </a:r>
            <a:r>
              <a:rPr sz="1114" b="1" spc="-5" dirty="0">
                <a:solidFill>
                  <a:prstClr val="black"/>
                </a:solidFill>
                <a:latin typeface="Arial"/>
                <a:cs typeface="Arial"/>
              </a:rPr>
              <a:t>node’s</a:t>
            </a:r>
            <a:r>
              <a:rPr sz="1114" b="1" spc="-25" dirty="0">
                <a:solidFill>
                  <a:prstClr val="black"/>
                </a:solidFill>
                <a:latin typeface="Arial"/>
                <a:cs typeface="Arial"/>
              </a:rPr>
              <a:t> </a:t>
            </a:r>
            <a:r>
              <a:rPr sz="1114" b="1" spc="5" dirty="0">
                <a:solidFill>
                  <a:prstClr val="black"/>
                </a:solidFill>
                <a:latin typeface="Arial"/>
                <a:cs typeface="Arial"/>
              </a:rPr>
              <a:t>advertisement</a:t>
            </a:r>
            <a:endParaRPr sz="1114">
              <a:solidFill>
                <a:prstClr val="black"/>
              </a:solidFill>
              <a:latin typeface="Arial"/>
              <a:cs typeface="Arial"/>
            </a:endParaRPr>
          </a:p>
        </p:txBody>
      </p:sp>
      <p:sp>
        <p:nvSpPr>
          <p:cNvPr id="7" name="object 7"/>
          <p:cNvSpPr/>
          <p:nvPr/>
        </p:nvSpPr>
        <p:spPr>
          <a:xfrm>
            <a:off x="5712523" y="2013109"/>
            <a:ext cx="3132239" cy="0"/>
          </a:xfrm>
          <a:custGeom>
            <a:avLst/>
            <a:gdLst/>
            <a:ahLst/>
            <a:cxnLst/>
            <a:rect l="l" t="t" r="r" b="b"/>
            <a:pathLst>
              <a:path w="6886575">
                <a:moveTo>
                  <a:pt x="0" y="0"/>
                </a:moveTo>
                <a:lnTo>
                  <a:pt x="6886073" y="0"/>
                </a:lnTo>
              </a:path>
            </a:pathLst>
          </a:custGeom>
          <a:ln w="20941">
            <a:solidFill>
              <a:srgbClr val="000000"/>
            </a:solidFill>
            <a:prstDash val="dash"/>
          </a:ln>
        </p:spPr>
        <p:txBody>
          <a:bodyPr wrap="square" lIns="0" tIns="0" rIns="0" bIns="0" rtlCol="0"/>
          <a:lstStyle/>
          <a:p>
            <a:pPr defTabSz="415869"/>
            <a:endParaRPr sz="819">
              <a:solidFill>
                <a:prstClr val="black"/>
              </a:solidFill>
              <a:latin typeface="Calibri"/>
            </a:endParaRPr>
          </a:p>
        </p:txBody>
      </p:sp>
      <p:sp>
        <p:nvSpPr>
          <p:cNvPr id="8" name="object 8"/>
          <p:cNvSpPr/>
          <p:nvPr/>
        </p:nvSpPr>
        <p:spPr>
          <a:xfrm>
            <a:off x="5712523" y="1161664"/>
            <a:ext cx="3132239" cy="0"/>
          </a:xfrm>
          <a:custGeom>
            <a:avLst/>
            <a:gdLst/>
            <a:ahLst/>
            <a:cxnLst/>
            <a:rect l="l" t="t" r="r" b="b"/>
            <a:pathLst>
              <a:path w="6886575">
                <a:moveTo>
                  <a:pt x="0" y="0"/>
                </a:moveTo>
                <a:lnTo>
                  <a:pt x="6886073" y="0"/>
                </a:lnTo>
              </a:path>
            </a:pathLst>
          </a:custGeom>
          <a:ln w="20941">
            <a:solidFill>
              <a:srgbClr val="000000"/>
            </a:solidFill>
            <a:prstDash val="dash"/>
          </a:ln>
        </p:spPr>
        <p:txBody>
          <a:bodyPr wrap="square" lIns="0" tIns="0" rIns="0" bIns="0" rtlCol="0"/>
          <a:lstStyle/>
          <a:p>
            <a:pPr defTabSz="415869"/>
            <a:endParaRPr sz="819">
              <a:solidFill>
                <a:prstClr val="black"/>
              </a:solidFill>
              <a:latin typeface="Calibri"/>
            </a:endParaRPr>
          </a:p>
        </p:txBody>
      </p:sp>
      <p:sp>
        <p:nvSpPr>
          <p:cNvPr id="9" name="object 9"/>
          <p:cNvSpPr/>
          <p:nvPr/>
        </p:nvSpPr>
        <p:spPr>
          <a:xfrm>
            <a:off x="5457348" y="609830"/>
            <a:ext cx="0" cy="4476979"/>
          </a:xfrm>
          <a:custGeom>
            <a:avLst/>
            <a:gdLst/>
            <a:ahLst/>
            <a:cxnLst/>
            <a:rect l="l" t="t" r="r" b="b"/>
            <a:pathLst>
              <a:path h="9843135">
                <a:moveTo>
                  <a:pt x="0" y="9842632"/>
                </a:moveTo>
                <a:lnTo>
                  <a:pt x="0" y="0"/>
                </a:lnTo>
              </a:path>
            </a:pathLst>
          </a:custGeom>
          <a:ln w="31412">
            <a:solidFill>
              <a:srgbClr val="000000"/>
            </a:solidFill>
            <a:prstDash val="dot"/>
          </a:ln>
        </p:spPr>
        <p:txBody>
          <a:bodyPr wrap="square" lIns="0" tIns="0" rIns="0" bIns="0" rtlCol="0"/>
          <a:lstStyle/>
          <a:p>
            <a:pPr defTabSz="415869"/>
            <a:endParaRPr sz="819">
              <a:solidFill>
                <a:prstClr val="black"/>
              </a:solidFill>
              <a:latin typeface="Calibri"/>
            </a:endParaRPr>
          </a:p>
        </p:txBody>
      </p:sp>
      <p:sp>
        <p:nvSpPr>
          <p:cNvPr id="11" name="object 11"/>
          <p:cNvSpPr txBox="1"/>
          <p:nvPr/>
        </p:nvSpPr>
        <p:spPr>
          <a:xfrm>
            <a:off x="6193189" y="3060388"/>
            <a:ext cx="2170761" cy="178457"/>
          </a:xfrm>
          <a:prstGeom prst="rect">
            <a:avLst/>
          </a:prstGeom>
        </p:spPr>
        <p:txBody>
          <a:bodyPr vert="horz" wrap="square" lIns="0" tIns="6932" rIns="0" bIns="0" rtlCol="0">
            <a:spAutoFit/>
          </a:bodyPr>
          <a:lstStyle/>
          <a:p>
            <a:pPr marL="5776" defTabSz="415869">
              <a:spcBef>
                <a:spcPts val="55"/>
              </a:spcBef>
            </a:pPr>
            <a:r>
              <a:rPr sz="1114" b="1" spc="5" dirty="0">
                <a:solidFill>
                  <a:prstClr val="black"/>
                </a:solidFill>
                <a:latin typeface="Arial"/>
                <a:cs typeface="Arial"/>
              </a:rPr>
              <a:t>what happens when </a:t>
            </a:r>
            <a:r>
              <a:rPr sz="1114" b="1" spc="2" dirty="0">
                <a:solidFill>
                  <a:prstClr val="black"/>
                </a:solidFill>
                <a:latin typeface="Arial"/>
                <a:cs typeface="Arial"/>
              </a:rPr>
              <a:t>things</a:t>
            </a:r>
            <a:r>
              <a:rPr sz="1114" b="1" spc="-25" dirty="0">
                <a:solidFill>
                  <a:prstClr val="black"/>
                </a:solidFill>
                <a:latin typeface="Arial"/>
                <a:cs typeface="Arial"/>
              </a:rPr>
              <a:t> </a:t>
            </a:r>
            <a:r>
              <a:rPr sz="1114" b="1" spc="2" dirty="0">
                <a:solidFill>
                  <a:prstClr val="black"/>
                </a:solidFill>
                <a:latin typeface="Arial"/>
                <a:cs typeface="Arial"/>
              </a:rPr>
              <a:t>fail?</a:t>
            </a:r>
            <a:endParaRPr sz="1114">
              <a:solidFill>
                <a:prstClr val="black"/>
              </a:solidFill>
              <a:latin typeface="Arial"/>
              <a:cs typeface="Arial"/>
            </a:endParaRPr>
          </a:p>
        </p:txBody>
      </p:sp>
      <p:sp>
        <p:nvSpPr>
          <p:cNvPr id="12" name="object 12"/>
          <p:cNvSpPr/>
          <p:nvPr/>
        </p:nvSpPr>
        <p:spPr>
          <a:xfrm>
            <a:off x="5712523" y="3003776"/>
            <a:ext cx="3132239" cy="0"/>
          </a:xfrm>
          <a:custGeom>
            <a:avLst/>
            <a:gdLst/>
            <a:ahLst/>
            <a:cxnLst/>
            <a:rect l="l" t="t" r="r" b="b"/>
            <a:pathLst>
              <a:path w="6886575">
                <a:moveTo>
                  <a:pt x="0" y="0"/>
                </a:moveTo>
                <a:lnTo>
                  <a:pt x="6886073" y="0"/>
                </a:lnTo>
              </a:path>
            </a:pathLst>
          </a:custGeom>
          <a:ln w="20941">
            <a:solidFill>
              <a:srgbClr val="000000"/>
            </a:solidFill>
            <a:prstDash val="dash"/>
          </a:ln>
        </p:spPr>
        <p:txBody>
          <a:bodyPr wrap="square" lIns="0" tIns="0" rIns="0" bIns="0" rtlCol="0"/>
          <a:lstStyle/>
          <a:p>
            <a:pPr defTabSz="415869"/>
            <a:endParaRPr sz="819">
              <a:solidFill>
                <a:prstClr val="black"/>
              </a:solidFill>
              <a:latin typeface="Calibri"/>
            </a:endParaRPr>
          </a:p>
        </p:txBody>
      </p:sp>
      <p:sp>
        <p:nvSpPr>
          <p:cNvPr id="13" name="object 13"/>
          <p:cNvSpPr txBox="1"/>
          <p:nvPr/>
        </p:nvSpPr>
        <p:spPr>
          <a:xfrm>
            <a:off x="5906010" y="4057489"/>
            <a:ext cx="1989961" cy="598828"/>
          </a:xfrm>
          <a:prstGeom prst="rect">
            <a:avLst/>
          </a:prstGeom>
        </p:spPr>
        <p:txBody>
          <a:bodyPr vert="horz" wrap="square" lIns="0" tIns="6932" rIns="0" bIns="0" rtlCol="0">
            <a:spAutoFit/>
          </a:bodyPr>
          <a:lstStyle/>
          <a:p>
            <a:pPr marL="760983" defTabSz="415869">
              <a:spcBef>
                <a:spcPts val="55"/>
              </a:spcBef>
            </a:pPr>
            <a:r>
              <a:rPr sz="1114" b="1" spc="5" dirty="0">
                <a:solidFill>
                  <a:prstClr val="black"/>
                </a:solidFill>
                <a:latin typeface="Arial"/>
                <a:cs typeface="Arial"/>
              </a:rPr>
              <a:t>what </a:t>
            </a:r>
            <a:r>
              <a:rPr sz="1114" b="1" spc="2" dirty="0">
                <a:solidFill>
                  <a:prstClr val="black"/>
                </a:solidFill>
                <a:latin typeface="Arial"/>
                <a:cs typeface="Arial"/>
              </a:rPr>
              <a:t>limits</a:t>
            </a:r>
            <a:r>
              <a:rPr sz="1114" b="1" spc="-32" dirty="0">
                <a:solidFill>
                  <a:prstClr val="black"/>
                </a:solidFill>
                <a:latin typeface="Arial"/>
                <a:cs typeface="Arial"/>
              </a:rPr>
              <a:t> </a:t>
            </a:r>
            <a:r>
              <a:rPr sz="1114" b="1" spc="5" dirty="0">
                <a:solidFill>
                  <a:prstClr val="black"/>
                </a:solidFill>
                <a:latin typeface="Arial"/>
                <a:cs typeface="Arial"/>
              </a:rPr>
              <a:t>scale?</a:t>
            </a:r>
            <a:endParaRPr sz="1114">
              <a:solidFill>
                <a:prstClr val="black"/>
              </a:solidFill>
              <a:latin typeface="Arial"/>
              <a:cs typeface="Arial"/>
            </a:endParaRPr>
          </a:p>
          <a:p>
            <a:pPr marL="246633" marR="1016569" indent="-241146" defTabSz="415869">
              <a:lnSpc>
                <a:spcPct val="101600"/>
              </a:lnSpc>
              <a:spcBef>
                <a:spcPts val="760"/>
              </a:spcBef>
            </a:pPr>
            <a:r>
              <a:rPr sz="1046" dirty="0">
                <a:solidFill>
                  <a:srgbClr val="FF7E79"/>
                </a:solidFill>
                <a:latin typeface="Arial"/>
                <a:cs typeface="Arial"/>
              </a:rPr>
              <a:t>the </a:t>
            </a:r>
            <a:r>
              <a:rPr sz="1046" b="1" dirty="0">
                <a:solidFill>
                  <a:srgbClr val="FF7E79"/>
                </a:solidFill>
                <a:latin typeface="Arial"/>
                <a:cs typeface="Arial"/>
              </a:rPr>
              <a:t>overhead</a:t>
            </a:r>
            <a:r>
              <a:rPr sz="1046" b="1" spc="-34" dirty="0">
                <a:solidFill>
                  <a:srgbClr val="FF7E79"/>
                </a:solidFill>
                <a:latin typeface="Arial"/>
                <a:cs typeface="Arial"/>
              </a:rPr>
              <a:t> </a:t>
            </a:r>
            <a:r>
              <a:rPr sz="1046" dirty="0">
                <a:solidFill>
                  <a:srgbClr val="FF7E79"/>
                </a:solidFill>
                <a:latin typeface="Arial"/>
                <a:cs typeface="Arial"/>
              </a:rPr>
              <a:t>of  </a:t>
            </a:r>
            <a:r>
              <a:rPr sz="1046" spc="16" dirty="0">
                <a:solidFill>
                  <a:srgbClr val="FF7E79"/>
                </a:solidFill>
                <a:latin typeface="Arial"/>
                <a:cs typeface="Arial"/>
              </a:rPr>
              <a:t>flooding</a:t>
            </a:r>
            <a:endParaRPr sz="1046">
              <a:solidFill>
                <a:prstClr val="black"/>
              </a:solidFill>
              <a:latin typeface="Arial"/>
              <a:cs typeface="Arial"/>
            </a:endParaRPr>
          </a:p>
        </p:txBody>
      </p:sp>
      <p:sp>
        <p:nvSpPr>
          <p:cNvPr id="14" name="object 14"/>
          <p:cNvSpPr/>
          <p:nvPr/>
        </p:nvSpPr>
        <p:spPr>
          <a:xfrm>
            <a:off x="5712523" y="3978855"/>
            <a:ext cx="3132239" cy="0"/>
          </a:xfrm>
          <a:custGeom>
            <a:avLst/>
            <a:gdLst/>
            <a:ahLst/>
            <a:cxnLst/>
            <a:rect l="l" t="t" r="r" b="b"/>
            <a:pathLst>
              <a:path w="6886575">
                <a:moveTo>
                  <a:pt x="0" y="0"/>
                </a:moveTo>
                <a:lnTo>
                  <a:pt x="6886073" y="0"/>
                </a:lnTo>
              </a:path>
            </a:pathLst>
          </a:custGeom>
          <a:ln w="20941">
            <a:solidFill>
              <a:srgbClr val="000000"/>
            </a:solidFill>
            <a:prstDash val="dash"/>
          </a:ln>
        </p:spPr>
        <p:txBody>
          <a:bodyPr wrap="square" lIns="0" tIns="0" rIns="0" bIns="0" rtlCol="0"/>
          <a:lstStyle/>
          <a:p>
            <a:pPr defTabSz="415869"/>
            <a:endParaRPr sz="819">
              <a:solidFill>
                <a:prstClr val="black"/>
              </a:solidFill>
              <a:latin typeface="Calibri"/>
            </a:endParaRPr>
          </a:p>
        </p:txBody>
      </p:sp>
      <p:sp>
        <p:nvSpPr>
          <p:cNvPr id="15" name="object 15"/>
          <p:cNvSpPr txBox="1"/>
          <p:nvPr/>
        </p:nvSpPr>
        <p:spPr>
          <a:xfrm>
            <a:off x="7417913" y="1483677"/>
            <a:ext cx="1518608" cy="328007"/>
          </a:xfrm>
          <a:prstGeom prst="rect">
            <a:avLst/>
          </a:prstGeom>
        </p:spPr>
        <p:txBody>
          <a:bodyPr vert="horz" wrap="square" lIns="0" tIns="6065" rIns="0" bIns="0" rtlCol="0">
            <a:spAutoFit/>
          </a:bodyPr>
          <a:lstStyle/>
          <a:p>
            <a:pPr algn="ctr" defTabSz="415869">
              <a:spcBef>
                <a:spcPts val="48"/>
              </a:spcBef>
            </a:pPr>
            <a:r>
              <a:rPr sz="1046" dirty="0">
                <a:solidFill>
                  <a:srgbClr val="0096FF"/>
                </a:solidFill>
                <a:latin typeface="Arial"/>
                <a:cs typeface="Arial"/>
              </a:rPr>
              <a:t>its </a:t>
            </a:r>
            <a:r>
              <a:rPr sz="1046" b="1" dirty="0">
                <a:solidFill>
                  <a:srgbClr val="0096FF"/>
                </a:solidFill>
                <a:latin typeface="Arial"/>
                <a:cs typeface="Arial"/>
              </a:rPr>
              <a:t>current costs</a:t>
            </a:r>
            <a:r>
              <a:rPr sz="1046" b="1" spc="-9" dirty="0">
                <a:solidFill>
                  <a:srgbClr val="0096FF"/>
                </a:solidFill>
                <a:latin typeface="Arial"/>
                <a:cs typeface="Arial"/>
              </a:rPr>
              <a:t> </a:t>
            </a:r>
            <a:r>
              <a:rPr sz="1046" dirty="0">
                <a:solidFill>
                  <a:srgbClr val="0096FF"/>
                </a:solidFill>
                <a:latin typeface="Arial"/>
                <a:cs typeface="Arial"/>
              </a:rPr>
              <a:t>to</a:t>
            </a:r>
            <a:endParaRPr sz="1046">
              <a:solidFill>
                <a:prstClr val="black"/>
              </a:solidFill>
              <a:latin typeface="Arial"/>
              <a:cs typeface="Arial"/>
            </a:endParaRPr>
          </a:p>
          <a:p>
            <a:pPr algn="ctr" defTabSz="415869">
              <a:spcBef>
                <a:spcPts val="20"/>
              </a:spcBef>
            </a:pPr>
            <a:r>
              <a:rPr sz="1046" b="1" dirty="0">
                <a:solidFill>
                  <a:srgbClr val="0096FF"/>
                </a:solidFill>
                <a:latin typeface="Arial"/>
                <a:cs typeface="Arial"/>
              </a:rPr>
              <a:t>every node </a:t>
            </a:r>
            <a:r>
              <a:rPr sz="1046" b="1" spc="-9" dirty="0">
                <a:solidFill>
                  <a:srgbClr val="0096FF"/>
                </a:solidFill>
                <a:latin typeface="Arial"/>
                <a:cs typeface="Arial"/>
              </a:rPr>
              <a:t>it’s </a:t>
            </a:r>
            <a:r>
              <a:rPr sz="1046" b="1" dirty="0">
                <a:solidFill>
                  <a:srgbClr val="0096FF"/>
                </a:solidFill>
                <a:latin typeface="Arial"/>
                <a:cs typeface="Arial"/>
              </a:rPr>
              <a:t>aware</a:t>
            </a:r>
            <a:r>
              <a:rPr sz="1046" b="1" spc="-14" dirty="0">
                <a:solidFill>
                  <a:srgbClr val="0096FF"/>
                </a:solidFill>
                <a:latin typeface="Arial"/>
                <a:cs typeface="Arial"/>
              </a:rPr>
              <a:t> </a:t>
            </a:r>
            <a:r>
              <a:rPr sz="1046" b="1" dirty="0">
                <a:solidFill>
                  <a:srgbClr val="0096FF"/>
                </a:solidFill>
                <a:latin typeface="Arial"/>
                <a:cs typeface="Arial"/>
              </a:rPr>
              <a:t>of</a:t>
            </a:r>
            <a:endParaRPr sz="1046">
              <a:solidFill>
                <a:prstClr val="black"/>
              </a:solidFill>
              <a:latin typeface="Arial"/>
              <a:cs typeface="Arial"/>
            </a:endParaRPr>
          </a:p>
        </p:txBody>
      </p:sp>
      <p:sp>
        <p:nvSpPr>
          <p:cNvPr id="16" name="object 16"/>
          <p:cNvSpPr txBox="1"/>
          <p:nvPr/>
        </p:nvSpPr>
        <p:spPr>
          <a:xfrm>
            <a:off x="7573552" y="2433800"/>
            <a:ext cx="1108197" cy="167066"/>
          </a:xfrm>
          <a:prstGeom prst="rect">
            <a:avLst/>
          </a:prstGeom>
        </p:spPr>
        <p:txBody>
          <a:bodyPr vert="horz" wrap="square" lIns="0" tIns="6065" rIns="0" bIns="0" rtlCol="0">
            <a:spAutoFit/>
          </a:bodyPr>
          <a:lstStyle/>
          <a:p>
            <a:pPr marL="5776" defTabSz="415869">
              <a:spcBef>
                <a:spcPts val="48"/>
              </a:spcBef>
            </a:pPr>
            <a:r>
              <a:rPr sz="1046" dirty="0">
                <a:solidFill>
                  <a:srgbClr val="0096FF"/>
                </a:solidFill>
                <a:latin typeface="Arial"/>
                <a:cs typeface="Arial"/>
              </a:rPr>
              <a:t>only its</a:t>
            </a:r>
            <a:r>
              <a:rPr sz="1046" spc="-16" dirty="0">
                <a:solidFill>
                  <a:srgbClr val="0096FF"/>
                </a:solidFill>
                <a:latin typeface="Arial"/>
                <a:cs typeface="Arial"/>
              </a:rPr>
              <a:t> </a:t>
            </a:r>
            <a:r>
              <a:rPr sz="1046" b="1" spc="-2" dirty="0">
                <a:solidFill>
                  <a:srgbClr val="0096FF"/>
                </a:solidFill>
                <a:latin typeface="Arial"/>
                <a:cs typeface="Arial"/>
              </a:rPr>
              <a:t>neighbors</a:t>
            </a:r>
            <a:endParaRPr sz="1046">
              <a:solidFill>
                <a:prstClr val="black"/>
              </a:solidFill>
              <a:latin typeface="Arial"/>
              <a:cs typeface="Arial"/>
            </a:endParaRPr>
          </a:p>
        </p:txBody>
      </p:sp>
      <p:grpSp>
        <p:nvGrpSpPr>
          <p:cNvPr id="17" name="object 17"/>
          <p:cNvGrpSpPr/>
          <p:nvPr/>
        </p:nvGrpSpPr>
        <p:grpSpPr>
          <a:xfrm>
            <a:off x="1193687" y="1363460"/>
            <a:ext cx="2520810" cy="2217550"/>
            <a:chOff x="2624455" y="2369862"/>
            <a:chExt cx="5542280" cy="4875530"/>
          </a:xfrm>
        </p:grpSpPr>
        <p:sp>
          <p:nvSpPr>
            <p:cNvPr id="18" name="object 18"/>
            <p:cNvSpPr/>
            <p:nvPr/>
          </p:nvSpPr>
          <p:spPr>
            <a:xfrm>
              <a:off x="2738084" y="2380340"/>
              <a:ext cx="1652270" cy="2430145"/>
            </a:xfrm>
            <a:custGeom>
              <a:avLst/>
              <a:gdLst/>
              <a:ahLst/>
              <a:cxnLst/>
              <a:rect l="l" t="t" r="r" b="b"/>
              <a:pathLst>
                <a:path w="1652270" h="2430145">
                  <a:moveTo>
                    <a:pt x="0" y="2430089"/>
                  </a:moveTo>
                  <a:lnTo>
                    <a:pt x="1652123"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19" name="object 19"/>
            <p:cNvSpPr/>
            <p:nvPr/>
          </p:nvSpPr>
          <p:spPr>
            <a:xfrm>
              <a:off x="2634933" y="4804428"/>
              <a:ext cx="1858645" cy="2430145"/>
            </a:xfrm>
            <a:custGeom>
              <a:avLst/>
              <a:gdLst/>
              <a:ahLst/>
              <a:cxnLst/>
              <a:rect l="l" t="t" r="r" b="b"/>
              <a:pathLst>
                <a:path w="1858645" h="2430145">
                  <a:moveTo>
                    <a:pt x="0" y="0"/>
                  </a:moveTo>
                  <a:lnTo>
                    <a:pt x="1858420" y="2430079"/>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20" name="object 20"/>
            <p:cNvSpPr/>
            <p:nvPr/>
          </p:nvSpPr>
          <p:spPr>
            <a:xfrm>
              <a:off x="4439875" y="7222345"/>
              <a:ext cx="3716020" cy="0"/>
            </a:xfrm>
            <a:custGeom>
              <a:avLst/>
              <a:gdLst/>
              <a:ahLst/>
              <a:cxnLst/>
              <a:rect l="l" t="t" r="r" b="b"/>
              <a:pathLst>
                <a:path w="3716020">
                  <a:moveTo>
                    <a:pt x="0" y="0"/>
                  </a:moveTo>
                  <a:lnTo>
                    <a:pt x="3715991"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21" name="object 21"/>
            <p:cNvSpPr/>
            <p:nvPr/>
          </p:nvSpPr>
          <p:spPr>
            <a:xfrm>
              <a:off x="4439875" y="2390754"/>
              <a:ext cx="3716020" cy="0"/>
            </a:xfrm>
            <a:custGeom>
              <a:avLst/>
              <a:gdLst/>
              <a:ahLst/>
              <a:cxnLst/>
              <a:rect l="l" t="t" r="r" b="b"/>
              <a:pathLst>
                <a:path w="3716020">
                  <a:moveTo>
                    <a:pt x="0" y="0"/>
                  </a:moveTo>
                  <a:lnTo>
                    <a:pt x="3715991"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22" name="object 22"/>
            <p:cNvSpPr/>
            <p:nvPr/>
          </p:nvSpPr>
          <p:spPr>
            <a:xfrm>
              <a:off x="2650589" y="4816607"/>
              <a:ext cx="5229860" cy="0"/>
            </a:xfrm>
            <a:custGeom>
              <a:avLst/>
              <a:gdLst/>
              <a:ahLst/>
              <a:cxnLst/>
              <a:rect l="l" t="t" r="r" b="b"/>
              <a:pathLst>
                <a:path w="5229859">
                  <a:moveTo>
                    <a:pt x="5229327" y="0"/>
                  </a:moveTo>
                  <a:lnTo>
                    <a:pt x="0"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23" name="object 23"/>
            <p:cNvSpPr/>
            <p:nvPr/>
          </p:nvSpPr>
          <p:spPr>
            <a:xfrm>
              <a:off x="8155521" y="4875872"/>
              <a:ext cx="0" cy="2240915"/>
            </a:xfrm>
            <a:custGeom>
              <a:avLst/>
              <a:gdLst/>
              <a:ahLst/>
              <a:cxnLst/>
              <a:rect l="l" t="t" r="r" b="b"/>
              <a:pathLst>
                <a:path h="2240915">
                  <a:moveTo>
                    <a:pt x="0" y="0"/>
                  </a:moveTo>
                  <a:lnTo>
                    <a:pt x="0" y="2240539"/>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24" name="object 24"/>
            <p:cNvSpPr/>
            <p:nvPr/>
          </p:nvSpPr>
          <p:spPr>
            <a:xfrm>
              <a:off x="4448419" y="4816272"/>
              <a:ext cx="3705225" cy="2406650"/>
            </a:xfrm>
            <a:custGeom>
              <a:avLst/>
              <a:gdLst/>
              <a:ahLst/>
              <a:cxnLst/>
              <a:rect l="l" t="t" r="r" b="b"/>
              <a:pathLst>
                <a:path w="3705225" h="2406650">
                  <a:moveTo>
                    <a:pt x="3704640" y="0"/>
                  </a:moveTo>
                  <a:lnTo>
                    <a:pt x="0" y="2406404"/>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grpSp>
      <p:sp>
        <p:nvSpPr>
          <p:cNvPr id="25" name="object 25"/>
          <p:cNvSpPr txBox="1"/>
          <p:nvPr/>
        </p:nvSpPr>
        <p:spPr>
          <a:xfrm>
            <a:off x="1506336" y="1674624"/>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7</a:t>
            </a:r>
            <a:endParaRPr sz="1273">
              <a:solidFill>
                <a:prstClr val="black"/>
              </a:solidFill>
              <a:latin typeface="Arial"/>
              <a:cs typeface="Arial"/>
            </a:endParaRPr>
          </a:p>
        </p:txBody>
      </p:sp>
      <p:sp>
        <p:nvSpPr>
          <p:cNvPr id="26" name="object 26"/>
          <p:cNvSpPr txBox="1"/>
          <p:nvPr/>
        </p:nvSpPr>
        <p:spPr>
          <a:xfrm>
            <a:off x="2344517" y="2237457"/>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2</a:t>
            </a:r>
            <a:endParaRPr sz="1273">
              <a:solidFill>
                <a:prstClr val="black"/>
              </a:solidFill>
              <a:latin typeface="Arial"/>
              <a:cs typeface="Arial"/>
            </a:endParaRPr>
          </a:p>
        </p:txBody>
      </p:sp>
      <p:sp>
        <p:nvSpPr>
          <p:cNvPr id="27" name="object 27"/>
          <p:cNvSpPr txBox="1"/>
          <p:nvPr/>
        </p:nvSpPr>
        <p:spPr>
          <a:xfrm>
            <a:off x="1506336" y="2957218"/>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1</a:t>
            </a:r>
            <a:endParaRPr sz="1273">
              <a:solidFill>
                <a:prstClr val="black"/>
              </a:solidFill>
              <a:latin typeface="Arial"/>
              <a:cs typeface="Arial"/>
            </a:endParaRPr>
          </a:p>
        </p:txBody>
      </p:sp>
      <p:sp>
        <p:nvSpPr>
          <p:cNvPr id="28" name="object 28"/>
          <p:cNvSpPr txBox="1"/>
          <p:nvPr/>
        </p:nvSpPr>
        <p:spPr>
          <a:xfrm>
            <a:off x="3797327" y="1790072"/>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5</a:t>
            </a:r>
            <a:endParaRPr sz="1273">
              <a:solidFill>
                <a:prstClr val="black"/>
              </a:solidFill>
              <a:latin typeface="Arial"/>
              <a:cs typeface="Arial"/>
            </a:endParaRPr>
          </a:p>
        </p:txBody>
      </p:sp>
      <p:sp>
        <p:nvSpPr>
          <p:cNvPr id="29" name="object 29"/>
          <p:cNvSpPr txBox="1"/>
          <p:nvPr/>
        </p:nvSpPr>
        <p:spPr>
          <a:xfrm>
            <a:off x="2809266" y="1143248"/>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3</a:t>
            </a:r>
            <a:endParaRPr sz="1273">
              <a:solidFill>
                <a:prstClr val="black"/>
              </a:solidFill>
              <a:latin typeface="Arial"/>
              <a:cs typeface="Arial"/>
            </a:endParaRPr>
          </a:p>
        </p:txBody>
      </p:sp>
      <p:sp>
        <p:nvSpPr>
          <p:cNvPr id="30" name="object 30"/>
          <p:cNvSpPr txBox="1"/>
          <p:nvPr/>
        </p:nvSpPr>
        <p:spPr>
          <a:xfrm>
            <a:off x="2809266" y="3547797"/>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5</a:t>
            </a:r>
            <a:endParaRPr sz="1273">
              <a:solidFill>
                <a:prstClr val="black"/>
              </a:solidFill>
              <a:latin typeface="Arial"/>
              <a:cs typeface="Arial"/>
            </a:endParaRPr>
          </a:p>
        </p:txBody>
      </p:sp>
      <p:sp>
        <p:nvSpPr>
          <p:cNvPr id="31" name="object 31"/>
          <p:cNvSpPr txBox="1"/>
          <p:nvPr/>
        </p:nvSpPr>
        <p:spPr>
          <a:xfrm>
            <a:off x="3794851" y="2957218"/>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3</a:t>
            </a:r>
            <a:endParaRPr sz="1273">
              <a:solidFill>
                <a:prstClr val="black"/>
              </a:solidFill>
              <a:latin typeface="Arial"/>
              <a:cs typeface="Arial"/>
            </a:endParaRPr>
          </a:p>
        </p:txBody>
      </p:sp>
      <p:sp>
        <p:nvSpPr>
          <p:cNvPr id="32" name="object 32"/>
          <p:cNvSpPr/>
          <p:nvPr/>
        </p:nvSpPr>
        <p:spPr>
          <a:xfrm>
            <a:off x="1102549" y="2365670"/>
            <a:ext cx="252139" cy="224701"/>
          </a:xfrm>
          <a:custGeom>
            <a:avLst/>
            <a:gdLst/>
            <a:ahLst/>
            <a:cxnLst/>
            <a:rect l="l" t="t" r="r" b="b"/>
            <a:pathLst>
              <a:path w="554355" h="494029">
                <a:moveTo>
                  <a:pt x="300621" y="0"/>
                </a:moveTo>
                <a:lnTo>
                  <a:pt x="253246" y="0"/>
                </a:lnTo>
                <a:lnTo>
                  <a:pt x="206427" y="7163"/>
                </a:lnTo>
                <a:lnTo>
                  <a:pt x="161273" y="21490"/>
                </a:lnTo>
                <a:lnTo>
                  <a:pt x="118894" y="42981"/>
                </a:lnTo>
                <a:lnTo>
                  <a:pt x="80400" y="71636"/>
                </a:lnTo>
                <a:lnTo>
                  <a:pt x="48240" y="105930"/>
                </a:lnTo>
                <a:lnTo>
                  <a:pt x="24120" y="143685"/>
                </a:lnTo>
                <a:lnTo>
                  <a:pt x="8040" y="183914"/>
                </a:lnTo>
                <a:lnTo>
                  <a:pt x="0" y="225626"/>
                </a:lnTo>
                <a:lnTo>
                  <a:pt x="0" y="267834"/>
                </a:lnTo>
                <a:lnTo>
                  <a:pt x="8040" y="309546"/>
                </a:lnTo>
                <a:lnTo>
                  <a:pt x="24120" y="349775"/>
                </a:lnTo>
                <a:lnTo>
                  <a:pt x="48240" y="387531"/>
                </a:lnTo>
                <a:lnTo>
                  <a:pt x="80400" y="421824"/>
                </a:lnTo>
                <a:lnTo>
                  <a:pt x="118894" y="450479"/>
                </a:lnTo>
                <a:lnTo>
                  <a:pt x="161273" y="471970"/>
                </a:lnTo>
                <a:lnTo>
                  <a:pt x="206427" y="486297"/>
                </a:lnTo>
                <a:lnTo>
                  <a:pt x="253246" y="493461"/>
                </a:lnTo>
                <a:lnTo>
                  <a:pt x="300621" y="493461"/>
                </a:lnTo>
                <a:lnTo>
                  <a:pt x="347441" y="486297"/>
                </a:lnTo>
                <a:lnTo>
                  <a:pt x="392595" y="471970"/>
                </a:lnTo>
                <a:lnTo>
                  <a:pt x="434974" y="450479"/>
                </a:lnTo>
                <a:lnTo>
                  <a:pt x="473467" y="421824"/>
                </a:lnTo>
                <a:lnTo>
                  <a:pt x="505627" y="387531"/>
                </a:lnTo>
                <a:lnTo>
                  <a:pt x="529748" y="349775"/>
                </a:lnTo>
                <a:lnTo>
                  <a:pt x="545828" y="309546"/>
                </a:lnTo>
                <a:lnTo>
                  <a:pt x="553868" y="267834"/>
                </a:lnTo>
                <a:lnTo>
                  <a:pt x="553868" y="225626"/>
                </a:lnTo>
                <a:lnTo>
                  <a:pt x="545828" y="183914"/>
                </a:lnTo>
                <a:lnTo>
                  <a:pt x="529748" y="143685"/>
                </a:lnTo>
                <a:lnTo>
                  <a:pt x="505627" y="105930"/>
                </a:lnTo>
                <a:lnTo>
                  <a:pt x="473467" y="71636"/>
                </a:lnTo>
                <a:lnTo>
                  <a:pt x="434974" y="42981"/>
                </a:lnTo>
                <a:lnTo>
                  <a:pt x="392595" y="21490"/>
                </a:lnTo>
                <a:lnTo>
                  <a:pt x="347441" y="7163"/>
                </a:lnTo>
                <a:lnTo>
                  <a:pt x="300621" y="0"/>
                </a:lnTo>
                <a:close/>
              </a:path>
            </a:pathLst>
          </a:custGeom>
          <a:solidFill>
            <a:srgbClr val="0096FF"/>
          </a:solidFill>
        </p:spPr>
        <p:txBody>
          <a:bodyPr wrap="square" lIns="0" tIns="0" rIns="0" bIns="0" rtlCol="0"/>
          <a:lstStyle/>
          <a:p>
            <a:pPr defTabSz="415869"/>
            <a:endParaRPr sz="819">
              <a:solidFill>
                <a:prstClr val="black"/>
              </a:solidFill>
              <a:latin typeface="Calibri"/>
            </a:endParaRPr>
          </a:p>
        </p:txBody>
      </p:sp>
      <p:sp>
        <p:nvSpPr>
          <p:cNvPr id="33" name="object 33"/>
          <p:cNvSpPr txBox="1"/>
          <p:nvPr/>
        </p:nvSpPr>
        <p:spPr>
          <a:xfrm>
            <a:off x="1171670" y="2350689"/>
            <a:ext cx="113795" cy="230614"/>
          </a:xfrm>
          <a:prstGeom prst="rect">
            <a:avLst/>
          </a:prstGeom>
        </p:spPr>
        <p:txBody>
          <a:bodyPr vert="horz" wrap="square" lIns="0" tIns="6642" rIns="0" bIns="0" rtlCol="0">
            <a:spAutoFit/>
          </a:bodyPr>
          <a:lstStyle/>
          <a:p>
            <a:pPr marL="5776" defTabSz="415869">
              <a:spcBef>
                <a:spcPts val="52"/>
              </a:spcBef>
            </a:pPr>
            <a:r>
              <a:rPr sz="1455" b="1" spc="-118" dirty="0">
                <a:solidFill>
                  <a:prstClr val="black"/>
                </a:solidFill>
                <a:latin typeface="Trebuchet MS"/>
                <a:cs typeface="Trebuchet MS"/>
              </a:rPr>
              <a:t>A</a:t>
            </a:r>
            <a:endParaRPr sz="1455">
              <a:solidFill>
                <a:prstClr val="black"/>
              </a:solidFill>
              <a:latin typeface="Trebuchet MS"/>
              <a:cs typeface="Trebuchet MS"/>
            </a:endParaRPr>
          </a:p>
        </p:txBody>
      </p:sp>
      <p:sp>
        <p:nvSpPr>
          <p:cNvPr id="34" name="object 34"/>
          <p:cNvSpPr/>
          <p:nvPr/>
        </p:nvSpPr>
        <p:spPr>
          <a:xfrm>
            <a:off x="1883757" y="3458307"/>
            <a:ext cx="252139" cy="224701"/>
          </a:xfrm>
          <a:custGeom>
            <a:avLst/>
            <a:gdLst/>
            <a:ahLst/>
            <a:cxnLst/>
            <a:rect l="l" t="t" r="r" b="b"/>
            <a:pathLst>
              <a:path w="554354" h="494029">
                <a:moveTo>
                  <a:pt x="300615" y="0"/>
                </a:moveTo>
                <a:lnTo>
                  <a:pt x="253242" y="0"/>
                </a:lnTo>
                <a:lnTo>
                  <a:pt x="206424" y="7163"/>
                </a:lnTo>
                <a:lnTo>
                  <a:pt x="161271" y="21490"/>
                </a:lnTo>
                <a:lnTo>
                  <a:pt x="118893" y="42981"/>
                </a:lnTo>
                <a:lnTo>
                  <a:pt x="80400" y="71636"/>
                </a:lnTo>
                <a:lnTo>
                  <a:pt x="48240" y="105930"/>
                </a:lnTo>
                <a:lnTo>
                  <a:pt x="24120" y="143685"/>
                </a:lnTo>
                <a:lnTo>
                  <a:pt x="8040" y="183914"/>
                </a:lnTo>
                <a:lnTo>
                  <a:pt x="0" y="225626"/>
                </a:lnTo>
                <a:lnTo>
                  <a:pt x="0" y="267834"/>
                </a:lnTo>
                <a:lnTo>
                  <a:pt x="8040" y="309546"/>
                </a:lnTo>
                <a:lnTo>
                  <a:pt x="24120" y="349775"/>
                </a:lnTo>
                <a:lnTo>
                  <a:pt x="48240" y="387531"/>
                </a:lnTo>
                <a:lnTo>
                  <a:pt x="80400" y="421824"/>
                </a:lnTo>
                <a:lnTo>
                  <a:pt x="118893" y="450476"/>
                </a:lnTo>
                <a:lnTo>
                  <a:pt x="161271" y="471964"/>
                </a:lnTo>
                <a:lnTo>
                  <a:pt x="206424" y="486290"/>
                </a:lnTo>
                <a:lnTo>
                  <a:pt x="253242" y="493453"/>
                </a:lnTo>
                <a:lnTo>
                  <a:pt x="300615" y="493453"/>
                </a:lnTo>
                <a:lnTo>
                  <a:pt x="347433" y="486290"/>
                </a:lnTo>
                <a:lnTo>
                  <a:pt x="392586" y="471964"/>
                </a:lnTo>
                <a:lnTo>
                  <a:pt x="434964" y="450476"/>
                </a:lnTo>
                <a:lnTo>
                  <a:pt x="473456" y="421824"/>
                </a:lnTo>
                <a:lnTo>
                  <a:pt x="505617" y="387531"/>
                </a:lnTo>
                <a:lnTo>
                  <a:pt x="529737" y="349775"/>
                </a:lnTo>
                <a:lnTo>
                  <a:pt x="545817" y="309546"/>
                </a:lnTo>
                <a:lnTo>
                  <a:pt x="553857" y="267834"/>
                </a:lnTo>
                <a:lnTo>
                  <a:pt x="553857" y="225626"/>
                </a:lnTo>
                <a:lnTo>
                  <a:pt x="545817" y="183914"/>
                </a:lnTo>
                <a:lnTo>
                  <a:pt x="529737" y="143685"/>
                </a:lnTo>
                <a:lnTo>
                  <a:pt x="505617" y="105930"/>
                </a:lnTo>
                <a:lnTo>
                  <a:pt x="473456" y="71636"/>
                </a:lnTo>
                <a:lnTo>
                  <a:pt x="434964" y="42981"/>
                </a:lnTo>
                <a:lnTo>
                  <a:pt x="392586" y="21490"/>
                </a:lnTo>
                <a:lnTo>
                  <a:pt x="347433" y="7163"/>
                </a:lnTo>
                <a:lnTo>
                  <a:pt x="300615" y="0"/>
                </a:lnTo>
                <a:close/>
              </a:path>
            </a:pathLst>
          </a:custGeom>
          <a:solidFill>
            <a:srgbClr val="0096FF"/>
          </a:solidFill>
        </p:spPr>
        <p:txBody>
          <a:bodyPr wrap="square" lIns="0" tIns="0" rIns="0" bIns="0" rtlCol="0"/>
          <a:lstStyle/>
          <a:p>
            <a:pPr defTabSz="415869"/>
            <a:endParaRPr sz="819">
              <a:solidFill>
                <a:prstClr val="black"/>
              </a:solidFill>
              <a:latin typeface="Calibri"/>
            </a:endParaRPr>
          </a:p>
        </p:txBody>
      </p:sp>
      <p:sp>
        <p:nvSpPr>
          <p:cNvPr id="35" name="object 35"/>
          <p:cNvSpPr txBox="1"/>
          <p:nvPr/>
        </p:nvSpPr>
        <p:spPr>
          <a:xfrm>
            <a:off x="1952878" y="3443321"/>
            <a:ext cx="113795" cy="230614"/>
          </a:xfrm>
          <a:prstGeom prst="rect">
            <a:avLst/>
          </a:prstGeom>
        </p:spPr>
        <p:txBody>
          <a:bodyPr vert="horz" wrap="square" lIns="0" tIns="6642" rIns="0" bIns="0" rtlCol="0">
            <a:spAutoFit/>
          </a:bodyPr>
          <a:lstStyle/>
          <a:p>
            <a:pPr marL="5776" defTabSz="415869">
              <a:spcBef>
                <a:spcPts val="52"/>
              </a:spcBef>
            </a:pPr>
            <a:r>
              <a:rPr sz="1455" b="1" spc="-45" dirty="0">
                <a:solidFill>
                  <a:prstClr val="black"/>
                </a:solidFill>
                <a:latin typeface="Trebuchet MS"/>
                <a:cs typeface="Trebuchet MS"/>
              </a:rPr>
              <a:t>F</a:t>
            </a:r>
            <a:endParaRPr sz="1455">
              <a:solidFill>
                <a:prstClr val="black"/>
              </a:solidFill>
              <a:latin typeface="Trebuchet MS"/>
              <a:cs typeface="Trebuchet MS"/>
            </a:endParaRPr>
          </a:p>
        </p:txBody>
      </p:sp>
      <p:sp>
        <p:nvSpPr>
          <p:cNvPr id="36" name="object 36"/>
          <p:cNvSpPr/>
          <p:nvPr/>
        </p:nvSpPr>
        <p:spPr>
          <a:xfrm>
            <a:off x="3583437" y="1273775"/>
            <a:ext cx="252139" cy="224701"/>
          </a:xfrm>
          <a:custGeom>
            <a:avLst/>
            <a:gdLst/>
            <a:ahLst/>
            <a:cxnLst/>
            <a:rect l="l" t="t" r="r" b="b"/>
            <a:pathLst>
              <a:path w="554354" h="494030">
                <a:moveTo>
                  <a:pt x="300623" y="0"/>
                </a:moveTo>
                <a:lnTo>
                  <a:pt x="253250" y="0"/>
                </a:lnTo>
                <a:lnTo>
                  <a:pt x="206432" y="7162"/>
                </a:lnTo>
                <a:lnTo>
                  <a:pt x="161279" y="21488"/>
                </a:lnTo>
                <a:lnTo>
                  <a:pt x="118901" y="42977"/>
                </a:lnTo>
                <a:lnTo>
                  <a:pt x="80408" y="71628"/>
                </a:lnTo>
                <a:lnTo>
                  <a:pt x="48245" y="105925"/>
                </a:lnTo>
                <a:lnTo>
                  <a:pt x="24122" y="143682"/>
                </a:lnTo>
                <a:lnTo>
                  <a:pt x="8040" y="183911"/>
                </a:lnTo>
                <a:lnTo>
                  <a:pt x="0" y="225624"/>
                </a:lnTo>
                <a:lnTo>
                  <a:pt x="0" y="267831"/>
                </a:lnTo>
                <a:lnTo>
                  <a:pt x="8040" y="309544"/>
                </a:lnTo>
                <a:lnTo>
                  <a:pt x="24122" y="349773"/>
                </a:lnTo>
                <a:lnTo>
                  <a:pt x="48245" y="387530"/>
                </a:lnTo>
                <a:lnTo>
                  <a:pt x="80408" y="421827"/>
                </a:lnTo>
                <a:lnTo>
                  <a:pt x="118901" y="450478"/>
                </a:lnTo>
                <a:lnTo>
                  <a:pt x="161279" y="471967"/>
                </a:lnTo>
                <a:lnTo>
                  <a:pt x="206432" y="486293"/>
                </a:lnTo>
                <a:lnTo>
                  <a:pt x="253250" y="493455"/>
                </a:lnTo>
                <a:lnTo>
                  <a:pt x="300623" y="493455"/>
                </a:lnTo>
                <a:lnTo>
                  <a:pt x="347441" y="486293"/>
                </a:lnTo>
                <a:lnTo>
                  <a:pt x="392593" y="471967"/>
                </a:lnTo>
                <a:lnTo>
                  <a:pt x="434971" y="450478"/>
                </a:lnTo>
                <a:lnTo>
                  <a:pt x="473464" y="421827"/>
                </a:lnTo>
                <a:lnTo>
                  <a:pt x="505625" y="387530"/>
                </a:lnTo>
                <a:lnTo>
                  <a:pt x="529745" y="349773"/>
                </a:lnTo>
                <a:lnTo>
                  <a:pt x="545825" y="309544"/>
                </a:lnTo>
                <a:lnTo>
                  <a:pt x="553865" y="267831"/>
                </a:lnTo>
                <a:lnTo>
                  <a:pt x="553865" y="225624"/>
                </a:lnTo>
                <a:lnTo>
                  <a:pt x="545825" y="183911"/>
                </a:lnTo>
                <a:lnTo>
                  <a:pt x="529745" y="143682"/>
                </a:lnTo>
                <a:lnTo>
                  <a:pt x="505625" y="105925"/>
                </a:lnTo>
                <a:lnTo>
                  <a:pt x="473464" y="71628"/>
                </a:lnTo>
                <a:lnTo>
                  <a:pt x="434971" y="42977"/>
                </a:lnTo>
                <a:lnTo>
                  <a:pt x="392593" y="21488"/>
                </a:lnTo>
                <a:lnTo>
                  <a:pt x="347441" y="7162"/>
                </a:lnTo>
                <a:lnTo>
                  <a:pt x="300623" y="0"/>
                </a:lnTo>
                <a:close/>
              </a:path>
            </a:pathLst>
          </a:custGeom>
          <a:solidFill>
            <a:srgbClr val="0096FF"/>
          </a:solidFill>
        </p:spPr>
        <p:txBody>
          <a:bodyPr wrap="square" lIns="0" tIns="0" rIns="0" bIns="0" rtlCol="0"/>
          <a:lstStyle/>
          <a:p>
            <a:pPr defTabSz="415869"/>
            <a:endParaRPr sz="819">
              <a:solidFill>
                <a:prstClr val="black"/>
              </a:solidFill>
              <a:latin typeface="Calibri"/>
            </a:endParaRPr>
          </a:p>
        </p:txBody>
      </p:sp>
      <p:sp>
        <p:nvSpPr>
          <p:cNvPr id="37" name="object 37"/>
          <p:cNvSpPr txBox="1"/>
          <p:nvPr/>
        </p:nvSpPr>
        <p:spPr>
          <a:xfrm>
            <a:off x="3652562" y="1245756"/>
            <a:ext cx="113795" cy="230614"/>
          </a:xfrm>
          <a:prstGeom prst="rect">
            <a:avLst/>
          </a:prstGeom>
        </p:spPr>
        <p:txBody>
          <a:bodyPr vert="horz" wrap="square" lIns="0" tIns="6642" rIns="0" bIns="0" rtlCol="0">
            <a:spAutoFit/>
          </a:bodyPr>
          <a:lstStyle/>
          <a:p>
            <a:pPr marL="5776" defTabSz="415869">
              <a:spcBef>
                <a:spcPts val="52"/>
              </a:spcBef>
            </a:pPr>
            <a:r>
              <a:rPr sz="1455" b="1" spc="-86" dirty="0">
                <a:solidFill>
                  <a:prstClr val="black"/>
                </a:solidFill>
                <a:latin typeface="Trebuchet MS"/>
                <a:cs typeface="Trebuchet MS"/>
              </a:rPr>
              <a:t>C</a:t>
            </a:r>
            <a:endParaRPr sz="1455">
              <a:solidFill>
                <a:prstClr val="black"/>
              </a:solidFill>
              <a:latin typeface="Trebuchet MS"/>
              <a:cs typeface="Trebuchet MS"/>
            </a:endParaRPr>
          </a:p>
        </p:txBody>
      </p:sp>
      <p:sp>
        <p:nvSpPr>
          <p:cNvPr id="38" name="object 38"/>
          <p:cNvSpPr/>
          <p:nvPr/>
        </p:nvSpPr>
        <p:spPr>
          <a:xfrm>
            <a:off x="3583437" y="3458305"/>
            <a:ext cx="252139" cy="224701"/>
          </a:xfrm>
          <a:custGeom>
            <a:avLst/>
            <a:gdLst/>
            <a:ahLst/>
            <a:cxnLst/>
            <a:rect l="l" t="t" r="r" b="b"/>
            <a:pathLst>
              <a:path w="554354" h="494029">
                <a:moveTo>
                  <a:pt x="300623" y="0"/>
                </a:moveTo>
                <a:lnTo>
                  <a:pt x="253250" y="0"/>
                </a:lnTo>
                <a:lnTo>
                  <a:pt x="206432" y="7162"/>
                </a:lnTo>
                <a:lnTo>
                  <a:pt x="161279" y="21488"/>
                </a:lnTo>
                <a:lnTo>
                  <a:pt x="118901" y="42977"/>
                </a:lnTo>
                <a:lnTo>
                  <a:pt x="80408" y="71628"/>
                </a:lnTo>
                <a:lnTo>
                  <a:pt x="48245" y="105925"/>
                </a:lnTo>
                <a:lnTo>
                  <a:pt x="24122" y="143682"/>
                </a:lnTo>
                <a:lnTo>
                  <a:pt x="8040" y="183911"/>
                </a:lnTo>
                <a:lnTo>
                  <a:pt x="0" y="225624"/>
                </a:lnTo>
                <a:lnTo>
                  <a:pt x="0" y="267831"/>
                </a:lnTo>
                <a:lnTo>
                  <a:pt x="8040" y="309544"/>
                </a:lnTo>
                <a:lnTo>
                  <a:pt x="24122" y="349773"/>
                </a:lnTo>
                <a:lnTo>
                  <a:pt x="48245" y="387530"/>
                </a:lnTo>
                <a:lnTo>
                  <a:pt x="80408" y="421827"/>
                </a:lnTo>
                <a:lnTo>
                  <a:pt x="118901" y="450478"/>
                </a:lnTo>
                <a:lnTo>
                  <a:pt x="161279" y="471967"/>
                </a:lnTo>
                <a:lnTo>
                  <a:pt x="206432" y="486293"/>
                </a:lnTo>
                <a:lnTo>
                  <a:pt x="253250" y="493455"/>
                </a:lnTo>
                <a:lnTo>
                  <a:pt x="300623" y="493455"/>
                </a:lnTo>
                <a:lnTo>
                  <a:pt x="347441" y="486293"/>
                </a:lnTo>
                <a:lnTo>
                  <a:pt x="392593" y="471967"/>
                </a:lnTo>
                <a:lnTo>
                  <a:pt x="434971" y="450478"/>
                </a:lnTo>
                <a:lnTo>
                  <a:pt x="473464" y="421827"/>
                </a:lnTo>
                <a:lnTo>
                  <a:pt x="505625" y="387530"/>
                </a:lnTo>
                <a:lnTo>
                  <a:pt x="529745" y="349773"/>
                </a:lnTo>
                <a:lnTo>
                  <a:pt x="545825" y="309544"/>
                </a:lnTo>
                <a:lnTo>
                  <a:pt x="553865" y="267831"/>
                </a:lnTo>
                <a:lnTo>
                  <a:pt x="553865" y="225624"/>
                </a:lnTo>
                <a:lnTo>
                  <a:pt x="545825" y="183911"/>
                </a:lnTo>
                <a:lnTo>
                  <a:pt x="529745" y="143682"/>
                </a:lnTo>
                <a:lnTo>
                  <a:pt x="505625" y="105925"/>
                </a:lnTo>
                <a:lnTo>
                  <a:pt x="473464" y="71628"/>
                </a:lnTo>
                <a:lnTo>
                  <a:pt x="434971" y="42977"/>
                </a:lnTo>
                <a:lnTo>
                  <a:pt x="392593" y="21488"/>
                </a:lnTo>
                <a:lnTo>
                  <a:pt x="347441" y="7162"/>
                </a:lnTo>
                <a:lnTo>
                  <a:pt x="300623" y="0"/>
                </a:lnTo>
                <a:close/>
              </a:path>
            </a:pathLst>
          </a:custGeom>
          <a:solidFill>
            <a:srgbClr val="0096FF"/>
          </a:solidFill>
        </p:spPr>
        <p:txBody>
          <a:bodyPr wrap="square" lIns="0" tIns="0" rIns="0" bIns="0" rtlCol="0"/>
          <a:lstStyle/>
          <a:p>
            <a:pPr defTabSz="415869"/>
            <a:endParaRPr sz="819">
              <a:solidFill>
                <a:prstClr val="black"/>
              </a:solidFill>
              <a:latin typeface="Calibri"/>
            </a:endParaRPr>
          </a:p>
        </p:txBody>
      </p:sp>
      <p:sp>
        <p:nvSpPr>
          <p:cNvPr id="39" name="object 39"/>
          <p:cNvSpPr txBox="1"/>
          <p:nvPr/>
        </p:nvSpPr>
        <p:spPr>
          <a:xfrm>
            <a:off x="3652562" y="3443321"/>
            <a:ext cx="113795" cy="230614"/>
          </a:xfrm>
          <a:prstGeom prst="rect">
            <a:avLst/>
          </a:prstGeom>
        </p:spPr>
        <p:txBody>
          <a:bodyPr vert="horz" wrap="square" lIns="0" tIns="6642" rIns="0" bIns="0" rtlCol="0">
            <a:spAutoFit/>
          </a:bodyPr>
          <a:lstStyle/>
          <a:p>
            <a:pPr marL="5776" defTabSz="415869">
              <a:spcBef>
                <a:spcPts val="52"/>
              </a:spcBef>
            </a:pPr>
            <a:r>
              <a:rPr sz="1455" b="1" spc="-25" dirty="0">
                <a:solidFill>
                  <a:prstClr val="black"/>
                </a:solidFill>
                <a:latin typeface="Trebuchet MS"/>
                <a:cs typeface="Trebuchet MS"/>
              </a:rPr>
              <a:t>E</a:t>
            </a:r>
            <a:endParaRPr sz="1455">
              <a:solidFill>
                <a:prstClr val="black"/>
              </a:solidFill>
              <a:latin typeface="Trebuchet MS"/>
              <a:cs typeface="Trebuchet MS"/>
            </a:endParaRPr>
          </a:p>
        </p:txBody>
      </p:sp>
      <p:grpSp>
        <p:nvGrpSpPr>
          <p:cNvPr id="40" name="object 40"/>
          <p:cNvGrpSpPr/>
          <p:nvPr/>
        </p:nvGrpSpPr>
        <p:grpSpPr>
          <a:xfrm>
            <a:off x="2015912" y="1363509"/>
            <a:ext cx="1819558" cy="1217660"/>
            <a:chOff x="4432207" y="2369971"/>
            <a:chExt cx="4000500" cy="2677160"/>
          </a:xfrm>
        </p:grpSpPr>
        <p:sp>
          <p:nvSpPr>
            <p:cNvPr id="41" name="object 41"/>
            <p:cNvSpPr/>
            <p:nvPr/>
          </p:nvSpPr>
          <p:spPr>
            <a:xfrm>
              <a:off x="8155521" y="2635102"/>
              <a:ext cx="0" cy="2240915"/>
            </a:xfrm>
            <a:custGeom>
              <a:avLst/>
              <a:gdLst/>
              <a:ahLst/>
              <a:cxnLst/>
              <a:rect l="l" t="t" r="r" b="b"/>
              <a:pathLst>
                <a:path h="2240915">
                  <a:moveTo>
                    <a:pt x="0" y="0"/>
                  </a:moveTo>
                  <a:lnTo>
                    <a:pt x="0" y="2240539"/>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42" name="object 42"/>
            <p:cNvSpPr/>
            <p:nvPr/>
          </p:nvSpPr>
          <p:spPr>
            <a:xfrm>
              <a:off x="4442685" y="2380449"/>
              <a:ext cx="3710940" cy="2430145"/>
            </a:xfrm>
            <a:custGeom>
              <a:avLst/>
              <a:gdLst/>
              <a:ahLst/>
              <a:cxnLst/>
              <a:rect l="l" t="t" r="r" b="b"/>
              <a:pathLst>
                <a:path w="3710940" h="2430145">
                  <a:moveTo>
                    <a:pt x="3710375" y="2429885"/>
                  </a:moveTo>
                  <a:lnTo>
                    <a:pt x="0" y="0"/>
                  </a:lnTo>
                </a:path>
              </a:pathLst>
            </a:custGeom>
            <a:ln w="20941">
              <a:solidFill>
                <a:srgbClr val="000000"/>
              </a:solidFill>
            </a:ln>
          </p:spPr>
          <p:txBody>
            <a:bodyPr wrap="square" lIns="0" tIns="0" rIns="0" bIns="0" rtlCol="0"/>
            <a:lstStyle/>
            <a:p>
              <a:pPr defTabSz="415869"/>
              <a:endParaRPr sz="819">
                <a:solidFill>
                  <a:prstClr val="black"/>
                </a:solidFill>
                <a:latin typeface="Calibri"/>
              </a:endParaRPr>
            </a:p>
          </p:txBody>
        </p:sp>
        <p:sp>
          <p:nvSpPr>
            <p:cNvPr id="43" name="object 43"/>
            <p:cNvSpPr/>
            <p:nvPr/>
          </p:nvSpPr>
          <p:spPr>
            <a:xfrm>
              <a:off x="7878581" y="4553298"/>
              <a:ext cx="554355" cy="494030"/>
            </a:xfrm>
            <a:custGeom>
              <a:avLst/>
              <a:gdLst/>
              <a:ahLst/>
              <a:cxnLst/>
              <a:rect l="l" t="t" r="r" b="b"/>
              <a:pathLst>
                <a:path w="554354" h="494029">
                  <a:moveTo>
                    <a:pt x="300624" y="0"/>
                  </a:moveTo>
                  <a:lnTo>
                    <a:pt x="253251" y="0"/>
                  </a:lnTo>
                  <a:lnTo>
                    <a:pt x="206431" y="7162"/>
                  </a:lnTo>
                  <a:lnTo>
                    <a:pt x="161277" y="21488"/>
                  </a:lnTo>
                  <a:lnTo>
                    <a:pt x="118896" y="42977"/>
                  </a:lnTo>
                  <a:lnTo>
                    <a:pt x="80400" y="71628"/>
                  </a:lnTo>
                  <a:lnTo>
                    <a:pt x="48240" y="105925"/>
                  </a:lnTo>
                  <a:lnTo>
                    <a:pt x="24120" y="143682"/>
                  </a:lnTo>
                  <a:lnTo>
                    <a:pt x="8040" y="183911"/>
                  </a:lnTo>
                  <a:lnTo>
                    <a:pt x="0" y="225624"/>
                  </a:lnTo>
                  <a:lnTo>
                    <a:pt x="0" y="267831"/>
                  </a:lnTo>
                  <a:lnTo>
                    <a:pt x="8040" y="309544"/>
                  </a:lnTo>
                  <a:lnTo>
                    <a:pt x="24120" y="349773"/>
                  </a:lnTo>
                  <a:lnTo>
                    <a:pt x="48240" y="387530"/>
                  </a:lnTo>
                  <a:lnTo>
                    <a:pt x="80400" y="421827"/>
                  </a:lnTo>
                  <a:lnTo>
                    <a:pt x="118896" y="450478"/>
                  </a:lnTo>
                  <a:lnTo>
                    <a:pt x="161277" y="471967"/>
                  </a:lnTo>
                  <a:lnTo>
                    <a:pt x="206431" y="486293"/>
                  </a:lnTo>
                  <a:lnTo>
                    <a:pt x="253251" y="493455"/>
                  </a:lnTo>
                  <a:lnTo>
                    <a:pt x="300624" y="493455"/>
                  </a:lnTo>
                  <a:lnTo>
                    <a:pt x="347443" y="486293"/>
                  </a:lnTo>
                  <a:lnTo>
                    <a:pt x="392596" y="471967"/>
                  </a:lnTo>
                  <a:lnTo>
                    <a:pt x="434974" y="450478"/>
                  </a:lnTo>
                  <a:lnTo>
                    <a:pt x="473467" y="421827"/>
                  </a:lnTo>
                  <a:lnTo>
                    <a:pt x="505627" y="387530"/>
                  </a:lnTo>
                  <a:lnTo>
                    <a:pt x="529748" y="349773"/>
                  </a:lnTo>
                  <a:lnTo>
                    <a:pt x="545828" y="309544"/>
                  </a:lnTo>
                  <a:lnTo>
                    <a:pt x="553868" y="267831"/>
                  </a:lnTo>
                  <a:lnTo>
                    <a:pt x="553868" y="225624"/>
                  </a:lnTo>
                  <a:lnTo>
                    <a:pt x="545828" y="183911"/>
                  </a:lnTo>
                  <a:lnTo>
                    <a:pt x="529748" y="143682"/>
                  </a:lnTo>
                  <a:lnTo>
                    <a:pt x="505627" y="105925"/>
                  </a:lnTo>
                  <a:lnTo>
                    <a:pt x="473467" y="71628"/>
                  </a:lnTo>
                  <a:lnTo>
                    <a:pt x="434974" y="42977"/>
                  </a:lnTo>
                  <a:lnTo>
                    <a:pt x="392596" y="21488"/>
                  </a:lnTo>
                  <a:lnTo>
                    <a:pt x="347443" y="7162"/>
                  </a:lnTo>
                  <a:lnTo>
                    <a:pt x="300624" y="0"/>
                  </a:lnTo>
                  <a:close/>
                </a:path>
              </a:pathLst>
            </a:custGeom>
            <a:solidFill>
              <a:srgbClr val="0096FF"/>
            </a:solidFill>
          </p:spPr>
          <p:txBody>
            <a:bodyPr wrap="square" lIns="0" tIns="0" rIns="0" bIns="0" rtlCol="0"/>
            <a:lstStyle/>
            <a:p>
              <a:pPr defTabSz="415869"/>
              <a:endParaRPr sz="819">
                <a:solidFill>
                  <a:prstClr val="black"/>
                </a:solidFill>
                <a:latin typeface="Calibri"/>
              </a:endParaRPr>
            </a:p>
          </p:txBody>
        </p:sp>
      </p:grpSp>
      <p:sp>
        <p:nvSpPr>
          <p:cNvPr id="44" name="object 44"/>
          <p:cNvSpPr txBox="1"/>
          <p:nvPr/>
        </p:nvSpPr>
        <p:spPr>
          <a:xfrm>
            <a:off x="3652562" y="2341574"/>
            <a:ext cx="113795" cy="230614"/>
          </a:xfrm>
          <a:prstGeom prst="rect">
            <a:avLst/>
          </a:prstGeom>
        </p:spPr>
        <p:txBody>
          <a:bodyPr vert="horz" wrap="square" lIns="0" tIns="6642" rIns="0" bIns="0" rtlCol="0">
            <a:spAutoFit/>
          </a:bodyPr>
          <a:lstStyle/>
          <a:p>
            <a:pPr marL="5776" defTabSz="415869">
              <a:spcBef>
                <a:spcPts val="52"/>
              </a:spcBef>
            </a:pPr>
            <a:r>
              <a:rPr sz="1455" b="1" spc="-132" dirty="0">
                <a:solidFill>
                  <a:prstClr val="black"/>
                </a:solidFill>
                <a:latin typeface="Trebuchet MS"/>
                <a:cs typeface="Trebuchet MS"/>
              </a:rPr>
              <a:t>D</a:t>
            </a:r>
            <a:endParaRPr sz="1455">
              <a:solidFill>
                <a:prstClr val="black"/>
              </a:solidFill>
              <a:latin typeface="Trebuchet MS"/>
              <a:cs typeface="Trebuchet MS"/>
            </a:endParaRPr>
          </a:p>
        </p:txBody>
      </p:sp>
      <p:sp>
        <p:nvSpPr>
          <p:cNvPr id="45" name="object 45"/>
          <p:cNvSpPr/>
          <p:nvPr/>
        </p:nvSpPr>
        <p:spPr>
          <a:xfrm>
            <a:off x="1883757" y="1266209"/>
            <a:ext cx="252139" cy="224701"/>
          </a:xfrm>
          <a:custGeom>
            <a:avLst/>
            <a:gdLst/>
            <a:ahLst/>
            <a:cxnLst/>
            <a:rect l="l" t="t" r="r" b="b"/>
            <a:pathLst>
              <a:path w="554354" h="494030">
                <a:moveTo>
                  <a:pt x="300615" y="0"/>
                </a:moveTo>
                <a:lnTo>
                  <a:pt x="253242" y="0"/>
                </a:lnTo>
                <a:lnTo>
                  <a:pt x="206424" y="7163"/>
                </a:lnTo>
                <a:lnTo>
                  <a:pt x="161271" y="21490"/>
                </a:lnTo>
                <a:lnTo>
                  <a:pt x="118893" y="42981"/>
                </a:lnTo>
                <a:lnTo>
                  <a:pt x="80400" y="71636"/>
                </a:lnTo>
                <a:lnTo>
                  <a:pt x="48240" y="105930"/>
                </a:lnTo>
                <a:lnTo>
                  <a:pt x="24120" y="143685"/>
                </a:lnTo>
                <a:lnTo>
                  <a:pt x="8040" y="183914"/>
                </a:lnTo>
                <a:lnTo>
                  <a:pt x="0" y="225626"/>
                </a:lnTo>
                <a:lnTo>
                  <a:pt x="0" y="267834"/>
                </a:lnTo>
                <a:lnTo>
                  <a:pt x="8040" y="309546"/>
                </a:lnTo>
                <a:lnTo>
                  <a:pt x="24120" y="349775"/>
                </a:lnTo>
                <a:lnTo>
                  <a:pt x="48240" y="387531"/>
                </a:lnTo>
                <a:lnTo>
                  <a:pt x="80400" y="421824"/>
                </a:lnTo>
                <a:lnTo>
                  <a:pt x="118893" y="450479"/>
                </a:lnTo>
                <a:lnTo>
                  <a:pt x="161271" y="471970"/>
                </a:lnTo>
                <a:lnTo>
                  <a:pt x="206424" y="486297"/>
                </a:lnTo>
                <a:lnTo>
                  <a:pt x="253242" y="493461"/>
                </a:lnTo>
                <a:lnTo>
                  <a:pt x="300615" y="493461"/>
                </a:lnTo>
                <a:lnTo>
                  <a:pt x="347433" y="486297"/>
                </a:lnTo>
                <a:lnTo>
                  <a:pt x="392586" y="471970"/>
                </a:lnTo>
                <a:lnTo>
                  <a:pt x="434964" y="450479"/>
                </a:lnTo>
                <a:lnTo>
                  <a:pt x="473456" y="421824"/>
                </a:lnTo>
                <a:lnTo>
                  <a:pt x="505617" y="387531"/>
                </a:lnTo>
                <a:lnTo>
                  <a:pt x="529737" y="349775"/>
                </a:lnTo>
                <a:lnTo>
                  <a:pt x="545817" y="309546"/>
                </a:lnTo>
                <a:lnTo>
                  <a:pt x="553857" y="267834"/>
                </a:lnTo>
                <a:lnTo>
                  <a:pt x="553857" y="225626"/>
                </a:lnTo>
                <a:lnTo>
                  <a:pt x="545817" y="183914"/>
                </a:lnTo>
                <a:lnTo>
                  <a:pt x="529737" y="143685"/>
                </a:lnTo>
                <a:lnTo>
                  <a:pt x="505617" y="105930"/>
                </a:lnTo>
                <a:lnTo>
                  <a:pt x="473456" y="71636"/>
                </a:lnTo>
                <a:lnTo>
                  <a:pt x="434964" y="42981"/>
                </a:lnTo>
                <a:lnTo>
                  <a:pt x="392586" y="21490"/>
                </a:lnTo>
                <a:lnTo>
                  <a:pt x="347433" y="7163"/>
                </a:lnTo>
                <a:lnTo>
                  <a:pt x="300615" y="0"/>
                </a:lnTo>
                <a:close/>
              </a:path>
            </a:pathLst>
          </a:custGeom>
          <a:solidFill>
            <a:srgbClr val="0096FF"/>
          </a:solidFill>
        </p:spPr>
        <p:txBody>
          <a:bodyPr wrap="square" lIns="0" tIns="0" rIns="0" bIns="0" rtlCol="0"/>
          <a:lstStyle/>
          <a:p>
            <a:pPr defTabSz="415869"/>
            <a:endParaRPr sz="819">
              <a:solidFill>
                <a:prstClr val="black"/>
              </a:solidFill>
              <a:latin typeface="Calibri"/>
            </a:endParaRPr>
          </a:p>
        </p:txBody>
      </p:sp>
      <p:sp>
        <p:nvSpPr>
          <p:cNvPr id="46" name="object 46"/>
          <p:cNvSpPr txBox="1"/>
          <p:nvPr/>
        </p:nvSpPr>
        <p:spPr>
          <a:xfrm>
            <a:off x="1952878" y="1251223"/>
            <a:ext cx="113795" cy="230614"/>
          </a:xfrm>
          <a:prstGeom prst="rect">
            <a:avLst/>
          </a:prstGeom>
        </p:spPr>
        <p:txBody>
          <a:bodyPr vert="horz" wrap="square" lIns="0" tIns="6642" rIns="0" bIns="0" rtlCol="0">
            <a:spAutoFit/>
          </a:bodyPr>
          <a:lstStyle/>
          <a:p>
            <a:pPr marL="5776" defTabSz="415869">
              <a:spcBef>
                <a:spcPts val="52"/>
              </a:spcBef>
            </a:pPr>
            <a:r>
              <a:rPr sz="1455" b="1" spc="-64" dirty="0">
                <a:solidFill>
                  <a:prstClr val="black"/>
                </a:solidFill>
                <a:latin typeface="Trebuchet MS"/>
                <a:cs typeface="Trebuchet MS"/>
              </a:rPr>
              <a:t>B</a:t>
            </a:r>
            <a:endParaRPr sz="1455">
              <a:solidFill>
                <a:prstClr val="black"/>
              </a:solidFill>
              <a:latin typeface="Trebuchet MS"/>
              <a:cs typeface="Trebuchet MS"/>
            </a:endParaRPr>
          </a:p>
        </p:txBody>
      </p:sp>
      <p:sp>
        <p:nvSpPr>
          <p:cNvPr id="47" name="object 47"/>
          <p:cNvSpPr txBox="1"/>
          <p:nvPr/>
        </p:nvSpPr>
        <p:spPr>
          <a:xfrm>
            <a:off x="2825782" y="2808804"/>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4</a:t>
            </a:r>
            <a:endParaRPr sz="1273">
              <a:solidFill>
                <a:prstClr val="black"/>
              </a:solidFill>
              <a:latin typeface="Arial"/>
              <a:cs typeface="Arial"/>
            </a:endParaRPr>
          </a:p>
        </p:txBody>
      </p:sp>
      <p:sp>
        <p:nvSpPr>
          <p:cNvPr id="48" name="object 48"/>
          <p:cNvSpPr txBox="1"/>
          <p:nvPr/>
        </p:nvSpPr>
        <p:spPr>
          <a:xfrm>
            <a:off x="2814190" y="1674624"/>
            <a:ext cx="100798" cy="201720"/>
          </a:xfrm>
          <a:prstGeom prst="rect">
            <a:avLst/>
          </a:prstGeom>
        </p:spPr>
        <p:txBody>
          <a:bodyPr vert="horz" wrap="square" lIns="0" tIns="5776" rIns="0" bIns="0" rtlCol="0">
            <a:spAutoFit/>
          </a:bodyPr>
          <a:lstStyle/>
          <a:p>
            <a:pPr marL="5776" defTabSz="415869">
              <a:spcBef>
                <a:spcPts val="45"/>
              </a:spcBef>
            </a:pPr>
            <a:r>
              <a:rPr sz="1273" spc="-9" dirty="0">
                <a:solidFill>
                  <a:prstClr val="black"/>
                </a:solidFill>
                <a:latin typeface="Arial"/>
                <a:cs typeface="Arial"/>
              </a:rPr>
              <a:t>1</a:t>
            </a:r>
            <a:endParaRPr sz="1273">
              <a:solidFill>
                <a:prstClr val="black"/>
              </a:solidFill>
              <a:latin typeface="Arial"/>
              <a:cs typeface="Arial"/>
            </a:endParaRPr>
          </a:p>
        </p:txBody>
      </p:sp>
      <p:sp>
        <p:nvSpPr>
          <p:cNvPr id="49" name="object 49"/>
          <p:cNvSpPr txBox="1"/>
          <p:nvPr/>
        </p:nvSpPr>
        <p:spPr>
          <a:xfrm>
            <a:off x="7588267" y="3304181"/>
            <a:ext cx="1079027" cy="485718"/>
          </a:xfrm>
          <a:prstGeom prst="rect">
            <a:avLst/>
          </a:prstGeom>
        </p:spPr>
        <p:txBody>
          <a:bodyPr vert="horz" wrap="square" lIns="0" tIns="3755" rIns="0" bIns="0" rtlCol="0">
            <a:spAutoFit/>
          </a:bodyPr>
          <a:lstStyle/>
          <a:p>
            <a:pPr marL="5487" marR="2310" algn="ctr" defTabSz="415869">
              <a:lnSpc>
                <a:spcPct val="101600"/>
              </a:lnSpc>
              <a:spcBef>
                <a:spcPts val="30"/>
              </a:spcBef>
            </a:pPr>
            <a:r>
              <a:rPr sz="1046" spc="-2" dirty="0">
                <a:solidFill>
                  <a:srgbClr val="0096FF"/>
                </a:solidFill>
                <a:latin typeface="Arial"/>
                <a:cs typeface="Arial"/>
              </a:rPr>
              <a:t>failures </a:t>
            </a:r>
            <a:r>
              <a:rPr sz="1046" spc="20" dirty="0">
                <a:solidFill>
                  <a:srgbClr val="0096FF"/>
                </a:solidFill>
                <a:latin typeface="Arial"/>
                <a:cs typeface="Arial"/>
              </a:rPr>
              <a:t>can </a:t>
            </a:r>
            <a:r>
              <a:rPr sz="1046" spc="30" dirty="0">
                <a:solidFill>
                  <a:srgbClr val="0096FF"/>
                </a:solidFill>
                <a:latin typeface="Arial"/>
                <a:cs typeface="Arial"/>
              </a:rPr>
              <a:t>be  </a:t>
            </a:r>
            <a:r>
              <a:rPr sz="1046" spc="23" dirty="0">
                <a:solidFill>
                  <a:srgbClr val="0096FF"/>
                </a:solidFill>
                <a:latin typeface="Arial"/>
                <a:cs typeface="Arial"/>
              </a:rPr>
              <a:t>complicated  </a:t>
            </a:r>
            <a:r>
              <a:rPr sz="1046" spc="18" dirty="0">
                <a:solidFill>
                  <a:srgbClr val="0096FF"/>
                </a:solidFill>
                <a:latin typeface="Arial"/>
                <a:cs typeface="Arial"/>
              </a:rPr>
              <a:t>because </a:t>
            </a:r>
            <a:r>
              <a:rPr sz="1046" dirty="0">
                <a:solidFill>
                  <a:srgbClr val="0096FF"/>
                </a:solidFill>
                <a:latin typeface="Arial"/>
                <a:cs typeface="Arial"/>
              </a:rPr>
              <a:t>of</a:t>
            </a:r>
            <a:r>
              <a:rPr sz="1046" spc="-45" dirty="0">
                <a:solidFill>
                  <a:srgbClr val="0096FF"/>
                </a:solidFill>
                <a:latin typeface="Arial"/>
                <a:cs typeface="Arial"/>
              </a:rPr>
              <a:t> </a:t>
            </a:r>
            <a:r>
              <a:rPr sz="1046" spc="9" dirty="0">
                <a:solidFill>
                  <a:srgbClr val="0096FF"/>
                </a:solidFill>
                <a:latin typeface="Arial"/>
                <a:cs typeface="Arial"/>
              </a:rPr>
              <a:t>timing</a:t>
            </a:r>
            <a:endParaRPr sz="1046" dirty="0">
              <a:solidFill>
                <a:prstClr val="black"/>
              </a:solidFill>
              <a:latin typeface="Arial"/>
              <a:cs typeface="Arial"/>
            </a:endParaRPr>
          </a:p>
        </p:txBody>
      </p:sp>
      <p:sp>
        <p:nvSpPr>
          <p:cNvPr id="61" name="object 18">
            <a:extLst>
              <a:ext uri="{FF2B5EF4-FFF2-40B4-BE49-F238E27FC236}">
                <a16:creationId xmlns:a16="http://schemas.microsoft.com/office/drawing/2014/main" id="{F6767F45-7A70-8142-925E-CE9EF1805FF5}"/>
              </a:ext>
            </a:extLst>
          </p:cNvPr>
          <p:cNvSpPr txBox="1"/>
          <p:nvPr/>
        </p:nvSpPr>
        <p:spPr>
          <a:xfrm>
            <a:off x="7079121" y="4356903"/>
            <a:ext cx="2040889" cy="167097"/>
          </a:xfrm>
          <a:prstGeom prst="rect">
            <a:avLst/>
          </a:prstGeom>
        </p:spPr>
        <p:txBody>
          <a:bodyPr vert="horz" wrap="square" lIns="0" tIns="13335" rIns="0" bIns="0" rtlCol="0">
            <a:spAutoFit/>
          </a:bodyPr>
          <a:lstStyle/>
          <a:p>
            <a:pPr marL="5487" marR="2310" algn="ctr" defTabSz="415869">
              <a:lnSpc>
                <a:spcPct val="101600"/>
              </a:lnSpc>
              <a:spcBef>
                <a:spcPts val="30"/>
              </a:spcBef>
            </a:pPr>
            <a:r>
              <a:rPr sz="1046" spc="-2" dirty="0">
                <a:solidFill>
                  <a:srgbClr val="0096FF"/>
                </a:solidFill>
                <a:latin typeface="Arial"/>
                <a:cs typeface="Arial"/>
              </a:rPr>
              <a:t>failure handling</a:t>
            </a:r>
          </a:p>
        </p:txBody>
      </p:sp>
      <p:sp>
        <p:nvSpPr>
          <p:cNvPr id="50" name="object 43">
            <a:extLst>
              <a:ext uri="{FF2B5EF4-FFF2-40B4-BE49-F238E27FC236}">
                <a16:creationId xmlns:a16="http://schemas.microsoft.com/office/drawing/2014/main" id="{3A3697A4-25EC-6476-94FA-2AABC745959E}"/>
              </a:ext>
            </a:extLst>
          </p:cNvPr>
          <p:cNvSpPr txBox="1"/>
          <p:nvPr/>
        </p:nvSpPr>
        <p:spPr>
          <a:xfrm>
            <a:off x="5791377" y="2982878"/>
            <a:ext cx="2572508" cy="815779"/>
          </a:xfrm>
          <a:prstGeom prst="rect">
            <a:avLst/>
          </a:prstGeom>
        </p:spPr>
        <p:txBody>
          <a:bodyPr vert="horz" wrap="square" lIns="0" tIns="84624" rIns="0" bIns="0" rtlCol="0">
            <a:spAutoFit/>
          </a:bodyPr>
          <a:lstStyle/>
          <a:p>
            <a:pPr marL="401718" algn="ctr" defTabSz="415869">
              <a:spcBef>
                <a:spcPts val="666"/>
              </a:spcBef>
            </a:pPr>
            <a:r>
              <a:rPr sz="1114" b="1" spc="5" dirty="0">
                <a:solidFill>
                  <a:prstClr val="black"/>
                </a:solidFill>
                <a:latin typeface="Arial"/>
                <a:cs typeface="Arial"/>
              </a:rPr>
              <a:t>what happens when </a:t>
            </a:r>
            <a:r>
              <a:rPr sz="1114" b="1" spc="2" dirty="0">
                <a:solidFill>
                  <a:prstClr val="black"/>
                </a:solidFill>
                <a:latin typeface="Arial"/>
                <a:cs typeface="Arial"/>
              </a:rPr>
              <a:t>things</a:t>
            </a:r>
            <a:r>
              <a:rPr sz="1114" b="1" spc="-25" dirty="0">
                <a:solidFill>
                  <a:prstClr val="black"/>
                </a:solidFill>
                <a:latin typeface="Arial"/>
                <a:cs typeface="Arial"/>
              </a:rPr>
              <a:t> </a:t>
            </a:r>
            <a:r>
              <a:rPr sz="1114" b="1" spc="2" dirty="0">
                <a:solidFill>
                  <a:prstClr val="black"/>
                </a:solidFill>
                <a:latin typeface="Arial"/>
                <a:cs typeface="Arial"/>
              </a:rPr>
              <a:t>fail?</a:t>
            </a:r>
            <a:endParaRPr sz="1114" dirty="0">
              <a:solidFill>
                <a:prstClr val="black"/>
              </a:solidFill>
              <a:latin typeface="Arial"/>
              <a:cs typeface="Arial"/>
            </a:endParaRPr>
          </a:p>
          <a:p>
            <a:pPr marL="5487" marR="1370058" algn="ctr" defTabSz="415869">
              <a:lnSpc>
                <a:spcPct val="101600"/>
              </a:lnSpc>
              <a:spcBef>
                <a:spcPts val="555"/>
              </a:spcBef>
            </a:pPr>
            <a:r>
              <a:rPr sz="1046" spc="16" dirty="0">
                <a:solidFill>
                  <a:srgbClr val="FF7E79"/>
                </a:solidFill>
                <a:latin typeface="Arial"/>
                <a:cs typeface="Arial"/>
              </a:rPr>
              <a:t>flooding </a:t>
            </a:r>
            <a:r>
              <a:rPr sz="1046" dirty="0">
                <a:solidFill>
                  <a:srgbClr val="FF7E79"/>
                </a:solidFill>
                <a:latin typeface="Arial"/>
                <a:cs typeface="Arial"/>
              </a:rPr>
              <a:t>makes</a:t>
            </a:r>
            <a:r>
              <a:rPr sz="1046" spc="-43" dirty="0">
                <a:solidFill>
                  <a:srgbClr val="FF7E79"/>
                </a:solidFill>
                <a:latin typeface="Arial"/>
                <a:cs typeface="Arial"/>
              </a:rPr>
              <a:t> </a:t>
            </a:r>
            <a:r>
              <a:rPr sz="1046" dirty="0">
                <a:solidFill>
                  <a:srgbClr val="FF7E79"/>
                </a:solidFill>
                <a:latin typeface="Arial"/>
                <a:cs typeface="Arial"/>
              </a:rPr>
              <a:t>link-  state </a:t>
            </a:r>
            <a:r>
              <a:rPr sz="1046" spc="7" dirty="0">
                <a:solidFill>
                  <a:srgbClr val="FF7E79"/>
                </a:solidFill>
                <a:latin typeface="Arial"/>
                <a:cs typeface="Arial"/>
              </a:rPr>
              <a:t>routing </a:t>
            </a:r>
            <a:r>
              <a:rPr sz="1046" spc="5" dirty="0">
                <a:solidFill>
                  <a:srgbClr val="FF7E79"/>
                </a:solidFill>
                <a:latin typeface="Arial"/>
                <a:cs typeface="Arial"/>
              </a:rPr>
              <a:t>very  </a:t>
            </a:r>
            <a:r>
              <a:rPr sz="1046" spc="-2" dirty="0">
                <a:solidFill>
                  <a:srgbClr val="FF7E79"/>
                </a:solidFill>
                <a:latin typeface="Arial"/>
                <a:cs typeface="Arial"/>
              </a:rPr>
              <a:t>resilient </a:t>
            </a:r>
            <a:r>
              <a:rPr sz="1046" dirty="0">
                <a:solidFill>
                  <a:srgbClr val="FF7E79"/>
                </a:solidFill>
                <a:latin typeface="Arial"/>
                <a:cs typeface="Arial"/>
              </a:rPr>
              <a:t>to</a:t>
            </a:r>
            <a:r>
              <a:rPr sz="1046" spc="-9" dirty="0">
                <a:solidFill>
                  <a:srgbClr val="FF7E79"/>
                </a:solidFill>
                <a:latin typeface="Arial"/>
                <a:cs typeface="Arial"/>
              </a:rPr>
              <a:t> </a:t>
            </a:r>
            <a:r>
              <a:rPr sz="1046" spc="-2" dirty="0">
                <a:solidFill>
                  <a:srgbClr val="FF7E79"/>
                </a:solidFill>
                <a:latin typeface="Arial"/>
                <a:cs typeface="Arial"/>
              </a:rPr>
              <a:t>failure</a:t>
            </a:r>
            <a:endParaRPr sz="1046" dirty="0">
              <a:solidFill>
                <a:prstClr val="black"/>
              </a:solidFill>
              <a:latin typeface="Arial"/>
              <a:cs typeface="Arial"/>
            </a:endParaRPr>
          </a:p>
        </p:txBody>
      </p:sp>
    </p:spTree>
    <p:extLst>
      <p:ext uri="{BB962C8B-B14F-4D97-AF65-F5344CB8AC3E}">
        <p14:creationId xmlns:p14="http://schemas.microsoft.com/office/powerpoint/2010/main" val="14902810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6A49D-B1A3-3C4D-8347-ACD53A671C7A}"/>
              </a:ext>
            </a:extLst>
          </p:cNvPr>
          <p:cNvSpPr>
            <a:spLocks noGrp="1"/>
          </p:cNvSpPr>
          <p:nvPr>
            <p:ph type="title"/>
          </p:nvPr>
        </p:nvSpPr>
        <p:spPr/>
        <p:txBody>
          <a:bodyPr/>
          <a:lstStyle/>
          <a:p>
            <a:r>
              <a:rPr lang="en-US" altLang="zh-CN" dirty="0"/>
              <a:t>Assurance of End-to-end Protocol</a:t>
            </a:r>
            <a:endParaRPr kumimoji="1" lang="zh-CN" altLang="en-US" dirty="0"/>
          </a:p>
        </p:txBody>
      </p:sp>
      <p:sp>
        <p:nvSpPr>
          <p:cNvPr id="3" name="内容占位符 2">
            <a:extLst>
              <a:ext uri="{FF2B5EF4-FFF2-40B4-BE49-F238E27FC236}">
                <a16:creationId xmlns:a16="http://schemas.microsoft.com/office/drawing/2014/main" id="{FF0C0635-A498-334E-896E-C86A95C0BEFD}"/>
              </a:ext>
            </a:extLst>
          </p:cNvPr>
          <p:cNvSpPr>
            <a:spLocks noGrp="1"/>
          </p:cNvSpPr>
          <p:nvPr>
            <p:ph idx="1"/>
          </p:nvPr>
        </p:nvSpPr>
        <p:spPr>
          <a:xfrm>
            <a:off x="457200" y="1129308"/>
            <a:ext cx="8229600" cy="4248472"/>
          </a:xfrm>
        </p:spPr>
        <p:txBody>
          <a:bodyPr>
            <a:normAutofit/>
          </a:bodyPr>
          <a:lstStyle/>
          <a:p>
            <a:pPr marL="401193" indent="-401193">
              <a:buFont typeface="Calibri Light" charset="0"/>
              <a:buAutoNum type="arabicPeriod"/>
            </a:pPr>
            <a:r>
              <a:rPr lang="en-US" altLang="zh-CN" dirty="0">
                <a:ea typeface="ＭＳ Ｐゴシック" charset="0"/>
              </a:rPr>
              <a:t>Assurance of at-least-once delivery</a:t>
            </a:r>
          </a:p>
          <a:p>
            <a:pPr marL="401193" indent="-401193">
              <a:buFont typeface="Calibri Light" charset="0"/>
              <a:buAutoNum type="arabicPeriod"/>
            </a:pPr>
            <a:r>
              <a:rPr lang="en-US" altLang="zh-CN" dirty="0">
                <a:ea typeface="ＭＳ Ｐゴシック" charset="0"/>
              </a:rPr>
              <a:t>Assurance of at-most-once delivery</a:t>
            </a:r>
          </a:p>
          <a:p>
            <a:pPr marL="401193" indent="-401193">
              <a:buFont typeface="Calibri Light" charset="0"/>
              <a:buAutoNum type="arabicPeriod"/>
            </a:pPr>
            <a:r>
              <a:rPr lang="en-US" altLang="zh-CN" dirty="0">
                <a:ea typeface="ＭＳ Ｐゴシック" charset="0"/>
              </a:rPr>
              <a:t>Assurance of data integrity</a:t>
            </a:r>
          </a:p>
          <a:p>
            <a:pPr marL="401193" indent="-401193">
              <a:buFont typeface="Calibri Light" charset="0"/>
              <a:buAutoNum type="arabicPeriod"/>
            </a:pPr>
            <a:r>
              <a:rPr lang="en-US" altLang="zh-CN" dirty="0">
                <a:ea typeface="ＭＳ Ｐゴシック" charset="0"/>
              </a:rPr>
              <a:t>Assurance of stream order &amp; closing of connections</a:t>
            </a:r>
          </a:p>
          <a:p>
            <a:pPr marL="401193" indent="-401193">
              <a:buFont typeface="Calibri Light" charset="0"/>
              <a:buAutoNum type="arabicPeriod"/>
            </a:pPr>
            <a:r>
              <a:rPr lang="en-US" altLang="zh-CN" dirty="0">
                <a:ea typeface="ＭＳ Ｐゴシック" charset="0"/>
              </a:rPr>
              <a:t>Assurance of jitter control</a:t>
            </a:r>
          </a:p>
          <a:p>
            <a:pPr marL="401193" indent="-401193">
              <a:buFont typeface="Calibri Light" charset="0"/>
              <a:buAutoNum type="arabicPeriod"/>
            </a:pPr>
            <a:r>
              <a:rPr lang="en-US" altLang="zh-CN" dirty="0">
                <a:ea typeface="ＭＳ Ｐゴシック" charset="0"/>
              </a:rPr>
              <a:t>Assurance of authenticity and privacy</a:t>
            </a:r>
          </a:p>
          <a:p>
            <a:pPr marL="401193" indent="-401193">
              <a:buFont typeface="Calibri Light" charset="0"/>
              <a:buAutoNum type="arabicPeriod"/>
            </a:pPr>
            <a:r>
              <a:rPr lang="en-US" altLang="zh-CN" dirty="0">
                <a:ea typeface="ＭＳ Ｐゴシック" charset="0"/>
              </a:rPr>
              <a:t>Assurance of end-to-end performance</a:t>
            </a:r>
            <a:endParaRPr kumimoji="1" lang="zh-CN" altLang="en-US" dirty="0"/>
          </a:p>
        </p:txBody>
      </p:sp>
      <p:sp>
        <p:nvSpPr>
          <p:cNvPr id="4" name="灯片编号占位符 3">
            <a:extLst>
              <a:ext uri="{FF2B5EF4-FFF2-40B4-BE49-F238E27FC236}">
                <a16:creationId xmlns:a16="http://schemas.microsoft.com/office/drawing/2014/main" id="{C63D517B-1FD9-A044-9B81-F77D6BF99686}"/>
              </a:ext>
            </a:extLst>
          </p:cNvPr>
          <p:cNvSpPr>
            <a:spLocks noGrp="1"/>
          </p:cNvSpPr>
          <p:nvPr>
            <p:ph type="sldNum" sz="quarter" idx="12"/>
          </p:nvPr>
        </p:nvSpPr>
        <p:spPr/>
        <p:txBody>
          <a:bodyPr/>
          <a:lstStyle/>
          <a:p>
            <a:fld id="{ADE361C3-C043-4A6E-BDCE-8DA1E7D90A3B}" type="slidenum">
              <a:rPr lang="zh-CN" altLang="en-US" smtClean="0"/>
              <a:t>78</a:t>
            </a:fld>
            <a:endParaRPr lang="zh-CN" altLang="en-US"/>
          </a:p>
        </p:txBody>
      </p:sp>
    </p:spTree>
    <p:extLst>
      <p:ext uri="{BB962C8B-B14F-4D97-AF65-F5344CB8AC3E}">
        <p14:creationId xmlns:p14="http://schemas.microsoft.com/office/powerpoint/2010/main" val="3099356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6A49D-B1A3-3C4D-8347-ACD53A671C7A}"/>
              </a:ext>
            </a:extLst>
          </p:cNvPr>
          <p:cNvSpPr>
            <a:spLocks noGrp="1"/>
          </p:cNvSpPr>
          <p:nvPr>
            <p:ph type="title"/>
          </p:nvPr>
        </p:nvSpPr>
        <p:spPr/>
        <p:txBody>
          <a:bodyPr/>
          <a:lstStyle/>
          <a:p>
            <a:r>
              <a:rPr lang="en-US" altLang="zh-CN" dirty="0">
                <a:ea typeface="MS PGothic" panose="020B0600070205080204" pitchFamily="34" charset="-128"/>
              </a:rPr>
              <a:t>Retrofitting TCP</a:t>
            </a:r>
            <a:endParaRPr kumimoji="1" lang="zh-CN" altLang="en-US" dirty="0"/>
          </a:p>
        </p:txBody>
      </p:sp>
      <p:sp>
        <p:nvSpPr>
          <p:cNvPr id="4" name="灯片编号占位符 3">
            <a:extLst>
              <a:ext uri="{FF2B5EF4-FFF2-40B4-BE49-F238E27FC236}">
                <a16:creationId xmlns:a16="http://schemas.microsoft.com/office/drawing/2014/main" id="{C63D517B-1FD9-A044-9B81-F77D6BF99686}"/>
              </a:ext>
            </a:extLst>
          </p:cNvPr>
          <p:cNvSpPr>
            <a:spLocks noGrp="1"/>
          </p:cNvSpPr>
          <p:nvPr>
            <p:ph type="sldNum" sz="quarter" idx="12"/>
          </p:nvPr>
        </p:nvSpPr>
        <p:spPr/>
        <p:txBody>
          <a:bodyPr/>
          <a:lstStyle/>
          <a:p>
            <a:fld id="{ADE361C3-C043-4A6E-BDCE-8DA1E7D90A3B}" type="slidenum">
              <a:rPr lang="zh-CN" altLang="en-US" smtClean="0"/>
              <a:t>79</a:t>
            </a:fld>
            <a:endParaRPr lang="zh-CN" altLang="en-US"/>
          </a:p>
        </p:txBody>
      </p:sp>
      <p:pic>
        <p:nvPicPr>
          <p:cNvPr id="7" name="Picture 2">
            <a:extLst>
              <a:ext uri="{FF2B5EF4-FFF2-40B4-BE49-F238E27FC236}">
                <a16:creationId xmlns:a16="http://schemas.microsoft.com/office/drawing/2014/main" id="{66596285-7E6A-254E-A972-CF53D942BC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32323"/>
            <a:ext cx="8028385" cy="3539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542889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p:cNvCxnSpPr/>
          <p:nvPr/>
        </p:nvCxnSpPr>
        <p:spPr>
          <a:xfrm>
            <a:off x="1749216" y="773043"/>
            <a:ext cx="13828" cy="474875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69925" y="333445"/>
            <a:ext cx="1071127"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Alice</a:t>
            </a:r>
            <a:r>
              <a:rPr lang="en-US" altLang="zh-CN" b="1" dirty="0">
                <a:latin typeface="Consolas" charset="0"/>
              </a:rPr>
              <a:t> </a:t>
            </a:r>
            <a:endParaRPr lang="en-US" altLang="zh-CN" dirty="0">
              <a:effectLst/>
            </a:endParaRPr>
          </a:p>
        </p:txBody>
      </p:sp>
      <p:cxnSp>
        <p:nvCxnSpPr>
          <p:cNvPr id="10" name="直线连接符 9"/>
          <p:cNvCxnSpPr/>
          <p:nvPr/>
        </p:nvCxnSpPr>
        <p:spPr>
          <a:xfrm>
            <a:off x="7236296" y="913284"/>
            <a:ext cx="0" cy="3888432"/>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873977" y="265212"/>
            <a:ext cx="808235" cy="507831"/>
          </a:xfrm>
          <a:prstGeom prst="rect">
            <a:avLst/>
          </a:prstGeom>
        </p:spPr>
        <p:txBody>
          <a:bodyPr wrap="none">
            <a:spAutoFit/>
          </a:bodyPr>
          <a:lstStyle/>
          <a:p>
            <a:pPr algn="ctr"/>
            <a:r>
              <a:rPr kumimoji="1" lang="en-US" altLang="zh-CN" sz="2700" b="1" dirty="0">
                <a:latin typeface="等线" panose="02010600030101010101" pitchFamily="2" charset="-122"/>
                <a:ea typeface="楷体"/>
                <a:cs typeface="Myriad Pro Light SemiCond"/>
              </a:rPr>
              <a:t>Bob</a:t>
            </a:r>
            <a:endParaRPr lang="en-US" altLang="zh-CN" dirty="0">
              <a:effectLst/>
            </a:endParaRPr>
          </a:p>
        </p:txBody>
      </p:sp>
      <p:sp>
        <p:nvSpPr>
          <p:cNvPr id="12" name="矩形 11"/>
          <p:cNvSpPr/>
          <p:nvPr/>
        </p:nvSpPr>
        <p:spPr>
          <a:xfrm>
            <a:off x="251520" y="913284"/>
            <a:ext cx="3159839"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en-US" altLang="zh-CN" b="1" baseline="-25000" dirty="0">
                <a:solidFill>
                  <a:srgbClr val="0093FF"/>
                </a:solidFill>
                <a:latin typeface="Consolas" charset="0"/>
              </a:rPr>
              <a:t>a</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en-US" altLang="zh-CN" b="1" baseline="-25000" dirty="0">
                <a:solidFill>
                  <a:srgbClr val="4C8E00"/>
                </a:solidFill>
                <a:latin typeface="Consolas" charset="0"/>
              </a:rPr>
              <a:t>a</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a</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a</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en-US" altLang="zh-CN" b="1" baseline="-25000" dirty="0">
                <a:solidFill>
                  <a:srgbClr val="9335FF"/>
                </a:solidFill>
                <a:latin typeface="Consolas" charset="0"/>
              </a:rPr>
              <a:t>a</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en-US" altLang="zh-CN" b="1" baseline="-25000" dirty="0">
                <a:solidFill>
                  <a:srgbClr val="4C8E00"/>
                </a:solidFill>
                <a:latin typeface="Consolas" charset="0"/>
              </a:rPr>
              <a:t>a</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a</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a</a:t>
            </a:r>
            <a:r>
              <a:rPr lang="mr-IN" altLang="zh-CN" b="1" dirty="0">
                <a:latin typeface="Consolas" charset="0"/>
              </a:rPr>
              <a:t>) </a:t>
            </a:r>
            <a:endParaRPr lang="mr-IN" altLang="zh-CN" dirty="0">
              <a:effectLst/>
            </a:endParaRPr>
          </a:p>
        </p:txBody>
      </p:sp>
      <p:cxnSp>
        <p:nvCxnSpPr>
          <p:cNvPr id="16" name="直线箭头连接符 15"/>
          <p:cNvCxnSpPr/>
          <p:nvPr/>
        </p:nvCxnSpPr>
        <p:spPr>
          <a:xfrm>
            <a:off x="1805487" y="1849388"/>
            <a:ext cx="5358801"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49870" y="1561356"/>
            <a:ext cx="925253"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en-US" altLang="zh-CN" b="1" baseline="-25000" dirty="0">
                <a:solidFill>
                  <a:srgbClr val="0093FF"/>
                </a:solidFill>
                <a:latin typeface="Consolas" charset="0"/>
              </a:rPr>
              <a:t>a</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r>
              <a:rPr lang="en-US" altLang="zh-CN" b="1" baseline="-25000" dirty="0">
                <a:solidFill>
                  <a:srgbClr val="9335FF"/>
                </a:solidFill>
                <a:latin typeface="Consolas" charset="0"/>
              </a:rPr>
              <a:t>a</a:t>
            </a:r>
            <a:endParaRPr lang="mr-IN" altLang="zh-CN" baseline="-25000" dirty="0">
              <a:effectLst/>
            </a:endParaRPr>
          </a:p>
        </p:txBody>
      </p:sp>
      <p:sp>
        <p:nvSpPr>
          <p:cNvPr id="19" name="矩形 18"/>
          <p:cNvSpPr/>
          <p:nvPr/>
        </p:nvSpPr>
        <p:spPr>
          <a:xfrm>
            <a:off x="5724128" y="2065412"/>
            <a:ext cx="3251211"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en-US" altLang="zh-CN" b="1" baseline="-25000" dirty="0">
                <a:solidFill>
                  <a:srgbClr val="FF7C77"/>
                </a:solidFill>
                <a:latin typeface="Consolas" charset="0"/>
              </a:rPr>
              <a:t>a</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a</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en-US" altLang="zh-CN" b="1" baseline="-25000" dirty="0">
                <a:solidFill>
                  <a:srgbClr val="008E4F"/>
                </a:solidFill>
                <a:latin typeface="Consolas" charset="0"/>
              </a:rPr>
              <a:t>a</a:t>
            </a:r>
            <a:r>
              <a:rPr lang="mr-IN" altLang="zh-CN" b="1" dirty="0">
                <a:latin typeface="Consolas" charset="0"/>
              </a:rPr>
              <a:t>, </a:t>
            </a:r>
            <a:r>
              <a:rPr lang="mr-IN" altLang="zh-CN" b="1" dirty="0" err="1">
                <a:solidFill>
                  <a:srgbClr val="0093FF"/>
                </a:solidFill>
                <a:latin typeface="Consolas" charset="0"/>
              </a:rPr>
              <a:t>c</a:t>
            </a:r>
            <a:r>
              <a:rPr lang="en-US" altLang="zh-CN" b="1" baseline="-25000" dirty="0">
                <a:solidFill>
                  <a:srgbClr val="0093FF"/>
                </a:solidFill>
                <a:latin typeface="Consolas" charset="0"/>
              </a:rPr>
              <a:t>a</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err="1">
                <a:solidFill>
                  <a:srgbClr val="008E00"/>
                </a:solidFill>
                <a:latin typeface="Consolas" charset="0"/>
              </a:rPr>
              <a:t>k</a:t>
            </a:r>
            <a:r>
              <a:rPr lang="en-US" altLang="zh-CN" b="1" baseline="-25000" dirty="0">
                <a:solidFill>
                  <a:srgbClr val="008E00"/>
                </a:solidFill>
                <a:latin typeface="Consolas" charset="0"/>
              </a:rPr>
              <a:t>a</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a</a:t>
            </a:r>
            <a:r>
              <a:rPr lang="en-US" altLang="zh-CN" b="1" dirty="0">
                <a:latin typeface="Consolas" charset="0"/>
              </a:rPr>
              <a:t> |</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a</a:t>
            </a:r>
            <a:r>
              <a:rPr lang="mr-IN" altLang="zh-CN" b="1" dirty="0">
                <a:latin typeface="Consolas" charset="0"/>
              </a:rPr>
              <a:t>) == </a:t>
            </a:r>
            <a:r>
              <a:rPr lang="mr-IN" altLang="zh-CN" b="1" dirty="0" err="1">
                <a:solidFill>
                  <a:srgbClr val="9335FF"/>
                </a:solidFill>
                <a:latin typeface="Consolas" charset="0"/>
              </a:rPr>
              <a:t>h</a:t>
            </a:r>
            <a:r>
              <a:rPr lang="en-US" altLang="zh-CN" b="1" baseline="-25000" dirty="0">
                <a:solidFill>
                  <a:srgbClr val="9335FF"/>
                </a:solidFill>
                <a:latin typeface="Consolas" charset="0"/>
              </a:rPr>
              <a:t>a</a:t>
            </a:r>
            <a:r>
              <a:rPr lang="mr-IN" altLang="zh-CN" b="1" dirty="0">
                <a:solidFill>
                  <a:srgbClr val="9335FF"/>
                </a:solidFill>
                <a:latin typeface="Consolas" charset="0"/>
              </a:rPr>
              <a:t> </a:t>
            </a:r>
            <a:r>
              <a:rPr lang="mr-IN" altLang="zh-CN" b="1" dirty="0">
                <a:latin typeface="Consolas" charset="0"/>
              </a:rPr>
              <a:t>? </a:t>
            </a:r>
            <a:endParaRPr lang="mr-IN" altLang="zh-CN" dirty="0">
              <a:effectLst/>
            </a:endParaRPr>
          </a:p>
        </p:txBody>
      </p:sp>
      <p:sp>
        <p:nvSpPr>
          <p:cNvPr id="13" name="矩形 12"/>
          <p:cNvSpPr/>
          <p:nvPr/>
        </p:nvSpPr>
        <p:spPr>
          <a:xfrm>
            <a:off x="251520" y="4238426"/>
            <a:ext cx="3251211" cy="923330"/>
          </a:xfrm>
          <a:prstGeom prst="rect">
            <a:avLst/>
          </a:prstGeom>
          <a:solidFill>
            <a:schemeClr val="bg1"/>
          </a:solidFill>
        </p:spPr>
        <p:txBody>
          <a:bodyPr wrap="none">
            <a:spAutoFit/>
          </a:bodyPr>
          <a:lstStyle/>
          <a:p>
            <a:pPr>
              <a:lnSpc>
                <a:spcPct val="150000"/>
              </a:lnSpc>
            </a:pPr>
            <a:r>
              <a:rPr lang="mr-IN" altLang="zh-CN" b="1" dirty="0" err="1">
                <a:solidFill>
                  <a:srgbClr val="FF7C77"/>
                </a:solidFill>
                <a:latin typeface="Consolas" charset="0"/>
              </a:rPr>
              <a:t>m</a:t>
            </a:r>
            <a:r>
              <a:rPr lang="en-US" altLang="zh-CN" b="1" baseline="-25000" dirty="0">
                <a:solidFill>
                  <a:srgbClr val="FF7C77"/>
                </a:solidFill>
                <a:latin typeface="Consolas" charset="0"/>
              </a:rPr>
              <a:t>b</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b</a:t>
            </a:r>
            <a:r>
              <a:rPr lang="mr-IN" altLang="zh-CN" b="1" dirty="0">
                <a:solidFill>
                  <a:srgbClr val="FF7C77"/>
                </a:solidFill>
                <a:latin typeface="Consolas" charset="0"/>
              </a:rPr>
              <a:t> </a:t>
            </a:r>
            <a:r>
              <a:rPr lang="mr-IN" altLang="zh-CN" b="1" dirty="0">
                <a:latin typeface="Consolas" charset="0"/>
              </a:rPr>
              <a:t>= </a:t>
            </a:r>
            <a:r>
              <a:rPr lang="mr-IN" altLang="zh-CN" b="1" dirty="0" err="1">
                <a:latin typeface="Consolas" charset="0"/>
              </a:rPr>
              <a:t>decrypt</a:t>
            </a:r>
            <a:r>
              <a:rPr lang="mr-IN" altLang="zh-CN" b="1" dirty="0">
                <a:latin typeface="Consolas" charset="0"/>
              </a:rPr>
              <a:t>(</a:t>
            </a:r>
            <a:r>
              <a:rPr lang="mr-IN" altLang="zh-CN" b="1" dirty="0" err="1">
                <a:solidFill>
                  <a:srgbClr val="008E4F"/>
                </a:solidFill>
                <a:latin typeface="Consolas" charset="0"/>
              </a:rPr>
              <a:t>k</a:t>
            </a:r>
            <a:r>
              <a:rPr lang="en-US" altLang="zh-CN" b="1" baseline="-25000" dirty="0">
                <a:solidFill>
                  <a:srgbClr val="008E4F"/>
                </a:solidFill>
                <a:latin typeface="Consolas" charset="0"/>
              </a:rPr>
              <a:t>b</a:t>
            </a:r>
            <a:r>
              <a:rPr lang="mr-IN" altLang="zh-CN" b="1" dirty="0">
                <a:latin typeface="Consolas" charset="0"/>
              </a:rPr>
              <a:t>, </a:t>
            </a:r>
            <a:r>
              <a:rPr lang="mr-IN" altLang="zh-CN" b="1" dirty="0" err="1">
                <a:solidFill>
                  <a:srgbClr val="0093FF"/>
                </a:solidFill>
                <a:latin typeface="Consolas" charset="0"/>
              </a:rPr>
              <a:t>c</a:t>
            </a:r>
            <a:r>
              <a:rPr lang="en-US" altLang="zh-CN" b="1" baseline="-25000" dirty="0">
                <a:solidFill>
                  <a:srgbClr val="0093FF"/>
                </a:solidFill>
                <a:latin typeface="Consolas" charset="0"/>
              </a:rPr>
              <a:t>b</a:t>
            </a:r>
            <a:r>
              <a:rPr lang="mr-IN" altLang="zh-CN" b="1" dirty="0">
                <a:latin typeface="Consolas" charset="0"/>
              </a:rPr>
              <a:t>) </a:t>
            </a:r>
            <a:endParaRPr lang="zh-CN" altLang="en-US" b="1" dirty="0">
              <a:latin typeface="Consolas" charset="0"/>
            </a:endParaRPr>
          </a:p>
          <a:p>
            <a:pPr>
              <a:lnSpc>
                <a:spcPct val="150000"/>
              </a:lnSpc>
            </a:pPr>
            <a:r>
              <a:rPr lang="mr-IN" altLang="zh-CN" b="1" dirty="0">
                <a:latin typeface="Consolas" charset="0"/>
              </a:rPr>
              <a:t>MAC(</a:t>
            </a:r>
            <a:r>
              <a:rPr lang="mr-IN" altLang="zh-CN" b="1" dirty="0" err="1">
                <a:solidFill>
                  <a:srgbClr val="008E00"/>
                </a:solidFill>
                <a:latin typeface="Consolas" charset="0"/>
              </a:rPr>
              <a:t>k</a:t>
            </a:r>
            <a:r>
              <a:rPr lang="en-US" altLang="zh-CN" b="1" baseline="-25000" dirty="0">
                <a:solidFill>
                  <a:srgbClr val="008E00"/>
                </a:solidFill>
                <a:latin typeface="Consolas" charset="0"/>
              </a:rPr>
              <a:t>b</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b</a:t>
            </a:r>
            <a:r>
              <a:rPr lang="en-US" altLang="zh-CN" b="1" dirty="0">
                <a:latin typeface="Consolas" charset="0"/>
              </a:rPr>
              <a:t> |</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b</a:t>
            </a:r>
            <a:r>
              <a:rPr lang="mr-IN" altLang="zh-CN" b="1" dirty="0">
                <a:latin typeface="Consolas" charset="0"/>
              </a:rPr>
              <a:t>) == </a:t>
            </a:r>
            <a:r>
              <a:rPr lang="mr-IN" altLang="zh-CN" b="1" dirty="0" err="1">
                <a:solidFill>
                  <a:srgbClr val="9335FF"/>
                </a:solidFill>
                <a:latin typeface="Consolas" charset="0"/>
              </a:rPr>
              <a:t>h</a:t>
            </a:r>
            <a:r>
              <a:rPr lang="en-US" altLang="zh-CN" b="1" baseline="-25000" dirty="0">
                <a:solidFill>
                  <a:srgbClr val="9335FF"/>
                </a:solidFill>
                <a:latin typeface="Consolas" charset="0"/>
              </a:rPr>
              <a:t>b</a:t>
            </a:r>
            <a:r>
              <a:rPr lang="mr-IN" altLang="zh-CN" b="1" dirty="0">
                <a:solidFill>
                  <a:srgbClr val="9335FF"/>
                </a:solidFill>
                <a:latin typeface="Consolas" charset="0"/>
              </a:rPr>
              <a:t> </a:t>
            </a:r>
            <a:r>
              <a:rPr lang="mr-IN" altLang="zh-CN" b="1" dirty="0">
                <a:latin typeface="Consolas" charset="0"/>
              </a:rPr>
              <a:t>? </a:t>
            </a:r>
            <a:endParaRPr lang="mr-IN" altLang="zh-CN" dirty="0">
              <a:effectLst/>
            </a:endParaRPr>
          </a:p>
        </p:txBody>
      </p:sp>
      <p:sp>
        <p:nvSpPr>
          <p:cNvPr id="14" name="矩形 13"/>
          <p:cNvSpPr/>
          <p:nvPr/>
        </p:nvSpPr>
        <p:spPr>
          <a:xfrm>
            <a:off x="5724128" y="3345007"/>
            <a:ext cx="3244799" cy="923330"/>
          </a:xfrm>
          <a:prstGeom prst="rect">
            <a:avLst/>
          </a:prstGeom>
          <a:solidFill>
            <a:schemeClr val="bg1"/>
          </a:solidFill>
        </p:spPr>
        <p:txBody>
          <a:bodyPr wrap="none">
            <a:spAutoFit/>
          </a:bodyPr>
          <a:lstStyle/>
          <a:p>
            <a:pPr>
              <a:lnSpc>
                <a:spcPct val="150000"/>
              </a:lnSpc>
            </a:pPr>
            <a:r>
              <a:rPr lang="mr-IN" altLang="zh-CN" b="1" dirty="0" err="1">
                <a:solidFill>
                  <a:srgbClr val="0093FF"/>
                </a:solidFill>
                <a:latin typeface="Consolas" charset="0"/>
              </a:rPr>
              <a:t>c</a:t>
            </a:r>
            <a:r>
              <a:rPr lang="en-US" altLang="zh-CN" b="1" baseline="-25000" dirty="0">
                <a:solidFill>
                  <a:srgbClr val="0093FF"/>
                </a:solidFill>
                <a:latin typeface="Consolas" charset="0"/>
              </a:rPr>
              <a:t>b</a:t>
            </a:r>
            <a:r>
              <a:rPr lang="mr-IN" altLang="zh-CN" b="1" dirty="0">
                <a:solidFill>
                  <a:srgbClr val="0093FF"/>
                </a:solidFill>
                <a:latin typeface="Consolas" charset="0"/>
              </a:rPr>
              <a:t> </a:t>
            </a:r>
            <a:r>
              <a:rPr lang="mr-IN" altLang="zh-CN" b="1" dirty="0">
                <a:latin typeface="Consolas" charset="0"/>
              </a:rPr>
              <a:t>= </a:t>
            </a:r>
            <a:r>
              <a:rPr lang="mr-IN" altLang="zh-CN" b="1" dirty="0" err="1">
                <a:latin typeface="Consolas" charset="0"/>
              </a:rPr>
              <a:t>encrypt</a:t>
            </a:r>
            <a:r>
              <a:rPr lang="mr-IN" altLang="zh-CN" b="1" dirty="0">
                <a:latin typeface="Consolas" charset="0"/>
              </a:rPr>
              <a:t>(</a:t>
            </a:r>
            <a:r>
              <a:rPr lang="mr-IN" altLang="zh-CN" b="1" dirty="0" err="1">
                <a:solidFill>
                  <a:srgbClr val="4C8E00"/>
                </a:solidFill>
                <a:latin typeface="Consolas" charset="0"/>
              </a:rPr>
              <a:t>k</a:t>
            </a:r>
            <a:r>
              <a:rPr lang="en-US" altLang="zh-CN" b="1" baseline="-25000" dirty="0">
                <a:solidFill>
                  <a:srgbClr val="4C8E00"/>
                </a:solidFill>
                <a:latin typeface="Consolas" charset="0"/>
              </a:rPr>
              <a:t>b</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b</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b</a:t>
            </a:r>
            <a:r>
              <a:rPr lang="mr-IN" altLang="zh-CN" b="1" dirty="0">
                <a:latin typeface="Consolas" charset="0"/>
              </a:rPr>
              <a:t>) </a:t>
            </a:r>
            <a:endParaRPr lang="zh-CN" altLang="en-US" b="1" dirty="0">
              <a:latin typeface="Consolas" charset="0"/>
            </a:endParaRPr>
          </a:p>
          <a:p>
            <a:pPr>
              <a:lnSpc>
                <a:spcPct val="150000"/>
              </a:lnSpc>
            </a:pPr>
            <a:r>
              <a:rPr lang="mr-IN" altLang="zh-CN" b="1" dirty="0" err="1">
                <a:solidFill>
                  <a:srgbClr val="9335FF"/>
                </a:solidFill>
                <a:latin typeface="Consolas" charset="0"/>
              </a:rPr>
              <a:t>h</a:t>
            </a:r>
            <a:r>
              <a:rPr lang="en-US" altLang="zh-CN" b="1" baseline="-25000" dirty="0">
                <a:solidFill>
                  <a:srgbClr val="9335FF"/>
                </a:solidFill>
                <a:latin typeface="Consolas" charset="0"/>
              </a:rPr>
              <a:t>b</a:t>
            </a:r>
            <a:r>
              <a:rPr lang="mr-IN" altLang="zh-CN" b="1" dirty="0">
                <a:solidFill>
                  <a:srgbClr val="9335FF"/>
                </a:solidFill>
                <a:latin typeface="Consolas" charset="0"/>
              </a:rPr>
              <a:t> </a:t>
            </a:r>
            <a:r>
              <a:rPr lang="mr-IN" altLang="zh-CN" b="1" dirty="0">
                <a:latin typeface="Consolas" charset="0"/>
              </a:rPr>
              <a:t>= MAC(</a:t>
            </a:r>
            <a:r>
              <a:rPr lang="mr-IN" altLang="zh-CN" b="1" dirty="0" err="1">
                <a:solidFill>
                  <a:srgbClr val="4C8E00"/>
                </a:solidFill>
                <a:latin typeface="Consolas" charset="0"/>
              </a:rPr>
              <a:t>k</a:t>
            </a:r>
            <a:r>
              <a:rPr lang="en-US" altLang="zh-CN" b="1" baseline="-25000" dirty="0">
                <a:solidFill>
                  <a:srgbClr val="4C8E00"/>
                </a:solidFill>
                <a:latin typeface="Consolas" charset="0"/>
              </a:rPr>
              <a:t>b</a:t>
            </a:r>
            <a:r>
              <a:rPr lang="mr-IN" altLang="zh-CN" b="1" dirty="0">
                <a:latin typeface="Consolas" charset="0"/>
              </a:rPr>
              <a:t>, </a:t>
            </a:r>
            <a:r>
              <a:rPr lang="mr-IN" altLang="zh-CN" b="1" dirty="0" err="1">
                <a:solidFill>
                  <a:srgbClr val="FF7C77"/>
                </a:solidFill>
                <a:latin typeface="Consolas" charset="0"/>
              </a:rPr>
              <a:t>m</a:t>
            </a:r>
            <a:r>
              <a:rPr lang="en-US" altLang="zh-CN" b="1" baseline="-25000" dirty="0">
                <a:solidFill>
                  <a:srgbClr val="FF7C77"/>
                </a:solidFill>
                <a:latin typeface="Consolas" charset="0"/>
              </a:rPr>
              <a:t>b</a:t>
            </a:r>
            <a:r>
              <a:rPr lang="zh-CN" altLang="en-US" b="1" dirty="0">
                <a:solidFill>
                  <a:srgbClr val="FF7C77"/>
                </a:solidFill>
                <a:latin typeface="Consolas" charset="0"/>
              </a:rPr>
              <a:t> </a:t>
            </a:r>
            <a:r>
              <a:rPr lang="en-US" altLang="zh-CN" b="1" dirty="0">
                <a:latin typeface="Consolas" charset="0"/>
              </a:rPr>
              <a:t>|</a:t>
            </a:r>
            <a:r>
              <a:rPr lang="zh-CN" altLang="en-US" b="1" dirty="0">
                <a:solidFill>
                  <a:srgbClr val="FF7C77"/>
                </a:solidFill>
                <a:latin typeface="Consolas" charset="0"/>
              </a:rPr>
              <a:t> </a:t>
            </a:r>
            <a:r>
              <a:rPr lang="en-US" altLang="zh-CN" b="1" dirty="0" err="1">
                <a:solidFill>
                  <a:schemeClr val="accent1"/>
                </a:solidFill>
                <a:latin typeface="Consolas" charset="0"/>
              </a:rPr>
              <a:t>seq</a:t>
            </a:r>
            <a:r>
              <a:rPr lang="en-US" altLang="zh-CN" b="1" baseline="-25000" dirty="0" err="1">
                <a:solidFill>
                  <a:schemeClr val="accent1"/>
                </a:solidFill>
                <a:latin typeface="Consolas" charset="0"/>
              </a:rPr>
              <a:t>b</a:t>
            </a:r>
            <a:r>
              <a:rPr lang="mr-IN" altLang="zh-CN" b="1" dirty="0">
                <a:latin typeface="Consolas" charset="0"/>
              </a:rPr>
              <a:t>) </a:t>
            </a:r>
            <a:endParaRPr lang="mr-IN" altLang="zh-CN" dirty="0">
              <a:effectLst/>
            </a:endParaRPr>
          </a:p>
        </p:txBody>
      </p:sp>
      <p:cxnSp>
        <p:nvCxnSpPr>
          <p:cNvPr id="15" name="直线箭头连接符 14"/>
          <p:cNvCxnSpPr/>
          <p:nvPr/>
        </p:nvCxnSpPr>
        <p:spPr>
          <a:xfrm flipH="1">
            <a:off x="1877126" y="4336570"/>
            <a:ext cx="5287162" cy="3309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049869" y="4077861"/>
            <a:ext cx="925253" cy="507831"/>
          </a:xfrm>
          <a:prstGeom prst="rect">
            <a:avLst/>
          </a:prstGeom>
          <a:solidFill>
            <a:schemeClr val="bg1"/>
          </a:solidFill>
          <a:ln w="28575">
            <a:solidFill>
              <a:schemeClr val="tx1"/>
            </a:solidFill>
          </a:ln>
        </p:spPr>
        <p:txBody>
          <a:bodyPr wrap="none">
            <a:spAutoFit/>
          </a:bodyPr>
          <a:lstStyle/>
          <a:p>
            <a:pPr>
              <a:lnSpc>
                <a:spcPct val="150000"/>
              </a:lnSpc>
            </a:pPr>
            <a:r>
              <a:rPr lang="mr-IN" altLang="zh-CN" b="1" dirty="0" err="1">
                <a:solidFill>
                  <a:srgbClr val="0093FF"/>
                </a:solidFill>
                <a:latin typeface="Consolas" charset="0"/>
              </a:rPr>
              <a:t>c</a:t>
            </a:r>
            <a:r>
              <a:rPr lang="en-US" altLang="zh-CN" b="1" baseline="-25000" dirty="0">
                <a:solidFill>
                  <a:srgbClr val="0093FF"/>
                </a:solidFill>
                <a:latin typeface="Consolas" charset="0"/>
              </a:rPr>
              <a:t>b</a:t>
            </a:r>
            <a:r>
              <a:rPr lang="mr-IN" altLang="zh-CN" b="1" dirty="0">
                <a:solidFill>
                  <a:srgbClr val="0093FF"/>
                </a:solidFill>
                <a:latin typeface="Consolas" charset="0"/>
              </a:rPr>
              <a:t> </a:t>
            </a:r>
            <a:r>
              <a:rPr lang="en-US" altLang="zh-CN" b="1" dirty="0">
                <a:latin typeface="Consolas" charset="0"/>
              </a:rPr>
              <a:t>|</a:t>
            </a:r>
            <a:r>
              <a:rPr lang="zh-CN" altLang="en-US" b="1" dirty="0">
                <a:latin typeface="Consolas" charset="0"/>
              </a:rPr>
              <a:t> </a:t>
            </a:r>
            <a:r>
              <a:rPr lang="mr-IN" altLang="zh-CN" b="1" dirty="0" err="1">
                <a:solidFill>
                  <a:srgbClr val="9335FF"/>
                </a:solidFill>
                <a:latin typeface="Consolas" charset="0"/>
              </a:rPr>
              <a:t>h</a:t>
            </a:r>
            <a:r>
              <a:rPr lang="en-US" altLang="zh-CN" b="1" baseline="-25000" dirty="0">
                <a:solidFill>
                  <a:srgbClr val="9335FF"/>
                </a:solidFill>
                <a:latin typeface="Consolas" charset="0"/>
              </a:rPr>
              <a:t>b</a:t>
            </a:r>
            <a:endParaRPr lang="mr-IN" altLang="zh-CN" baseline="-25000" dirty="0">
              <a:effectLst/>
            </a:endParaRPr>
          </a:p>
        </p:txBody>
      </p:sp>
      <p:sp>
        <p:nvSpPr>
          <p:cNvPr id="20" name="文本框 19">
            <a:extLst>
              <a:ext uri="{FF2B5EF4-FFF2-40B4-BE49-F238E27FC236}">
                <a16:creationId xmlns:a16="http://schemas.microsoft.com/office/drawing/2014/main" id="{380CE0C0-BC70-2141-A4A2-13EA2D8CAC98}"/>
              </a:ext>
            </a:extLst>
          </p:cNvPr>
          <p:cNvSpPr txBox="1"/>
          <p:nvPr/>
        </p:nvSpPr>
        <p:spPr>
          <a:xfrm>
            <a:off x="1031873" y="50205"/>
            <a:ext cx="1599132" cy="369332"/>
          </a:xfrm>
          <a:prstGeom prst="rect">
            <a:avLst/>
          </a:prstGeom>
          <a:noFill/>
        </p:spPr>
        <p:txBody>
          <a:bodyPr wrap="square">
            <a:spAutoFit/>
          </a:bodyPr>
          <a:lstStyle/>
          <a:p>
            <a:pPr algn="ctr"/>
            <a:r>
              <a:rPr lang="en-US" altLang="zh-CN" dirty="0">
                <a:solidFill>
                  <a:srgbClr val="4C8E00"/>
                </a:solidFill>
                <a:latin typeface="Consolas" charset="0"/>
              </a:rPr>
              <a:t>has</a:t>
            </a:r>
            <a:r>
              <a:rPr lang="zh-CN" altLang="en-US" b="1" dirty="0">
                <a:solidFill>
                  <a:srgbClr val="4C8E00"/>
                </a:solidFill>
                <a:latin typeface="Consolas" charset="0"/>
              </a:rPr>
              <a:t> </a:t>
            </a:r>
            <a:r>
              <a:rPr lang="mr-IN" altLang="zh-CN" b="1" dirty="0" err="1">
                <a:solidFill>
                  <a:srgbClr val="4C8E00"/>
                </a:solidFill>
                <a:latin typeface="Consolas" charset="0"/>
              </a:rPr>
              <a:t>k</a:t>
            </a:r>
            <a:r>
              <a:rPr lang="en-US" altLang="zh-CN" b="1" baseline="-25000" dirty="0">
                <a:solidFill>
                  <a:srgbClr val="4C8E00"/>
                </a:solidFill>
                <a:latin typeface="Consolas" charset="0"/>
              </a:rPr>
              <a:t>a</a:t>
            </a:r>
            <a:r>
              <a:rPr lang="zh-CN" altLang="en-US" b="1" baseline="-25000" dirty="0">
                <a:solidFill>
                  <a:srgbClr val="4C8E00"/>
                </a:solidFill>
                <a:latin typeface="Consolas" charset="0"/>
              </a:rPr>
              <a:t> </a:t>
            </a:r>
            <a:r>
              <a:rPr lang="en-US" altLang="zh-CN" b="1" dirty="0">
                <a:solidFill>
                  <a:srgbClr val="4C8E00"/>
                </a:solidFill>
                <a:latin typeface="Consolas" charset="0"/>
              </a:rPr>
              <a:t>&amp; </a:t>
            </a:r>
            <a:r>
              <a:rPr lang="mr-IN" altLang="zh-CN" b="1" dirty="0" err="1">
                <a:solidFill>
                  <a:srgbClr val="4C8E00"/>
                </a:solidFill>
                <a:latin typeface="Consolas" charset="0"/>
              </a:rPr>
              <a:t>k</a:t>
            </a:r>
            <a:r>
              <a:rPr lang="en-US" altLang="zh-CN" b="1" baseline="-25000" dirty="0">
                <a:solidFill>
                  <a:srgbClr val="4C8E00"/>
                </a:solidFill>
                <a:latin typeface="Consolas" charset="0"/>
              </a:rPr>
              <a:t>b </a:t>
            </a:r>
            <a:endParaRPr lang="zh-CN" altLang="en-US" b="1" dirty="0">
              <a:solidFill>
                <a:srgbClr val="4C8E00"/>
              </a:solidFill>
              <a:latin typeface="Consolas" charset="0"/>
            </a:endParaRPr>
          </a:p>
        </p:txBody>
      </p:sp>
      <p:sp>
        <p:nvSpPr>
          <p:cNvPr id="22" name="文本框 21">
            <a:extLst>
              <a:ext uri="{FF2B5EF4-FFF2-40B4-BE49-F238E27FC236}">
                <a16:creationId xmlns:a16="http://schemas.microsoft.com/office/drawing/2014/main" id="{D27ECAB5-43C5-2E4D-A4AD-953D11F51117}"/>
              </a:ext>
            </a:extLst>
          </p:cNvPr>
          <p:cNvSpPr txBox="1"/>
          <p:nvPr/>
        </p:nvSpPr>
        <p:spPr>
          <a:xfrm>
            <a:off x="6436730" y="12313"/>
            <a:ext cx="1599132" cy="369332"/>
          </a:xfrm>
          <a:prstGeom prst="rect">
            <a:avLst/>
          </a:prstGeom>
          <a:noFill/>
        </p:spPr>
        <p:txBody>
          <a:bodyPr wrap="square">
            <a:spAutoFit/>
          </a:bodyPr>
          <a:lstStyle/>
          <a:p>
            <a:pPr algn="ctr"/>
            <a:r>
              <a:rPr lang="en-US" altLang="zh-CN" dirty="0">
                <a:solidFill>
                  <a:srgbClr val="4C8E00"/>
                </a:solidFill>
                <a:latin typeface="Consolas" charset="0"/>
              </a:rPr>
              <a:t>has</a:t>
            </a:r>
            <a:r>
              <a:rPr lang="zh-CN" altLang="en-US" b="1" dirty="0">
                <a:solidFill>
                  <a:srgbClr val="4C8E00"/>
                </a:solidFill>
                <a:latin typeface="Consolas" charset="0"/>
              </a:rPr>
              <a:t> </a:t>
            </a:r>
            <a:r>
              <a:rPr lang="mr-IN" altLang="zh-CN" b="1" dirty="0" err="1">
                <a:solidFill>
                  <a:srgbClr val="4C8E00"/>
                </a:solidFill>
                <a:latin typeface="Consolas" charset="0"/>
              </a:rPr>
              <a:t>k</a:t>
            </a:r>
            <a:r>
              <a:rPr lang="en-US" altLang="zh-CN" b="1" baseline="-25000" dirty="0">
                <a:solidFill>
                  <a:srgbClr val="4C8E00"/>
                </a:solidFill>
                <a:latin typeface="Consolas" charset="0"/>
              </a:rPr>
              <a:t>a</a:t>
            </a:r>
            <a:r>
              <a:rPr lang="zh-CN" altLang="en-US" b="1" baseline="-25000" dirty="0">
                <a:solidFill>
                  <a:srgbClr val="4C8E00"/>
                </a:solidFill>
                <a:latin typeface="Consolas" charset="0"/>
              </a:rPr>
              <a:t> </a:t>
            </a:r>
            <a:r>
              <a:rPr lang="en-US" altLang="zh-CN" b="1" dirty="0">
                <a:solidFill>
                  <a:srgbClr val="4C8E00"/>
                </a:solidFill>
                <a:latin typeface="Consolas" charset="0"/>
              </a:rPr>
              <a:t>&amp; </a:t>
            </a:r>
            <a:r>
              <a:rPr lang="mr-IN" altLang="zh-CN" b="1" dirty="0" err="1">
                <a:solidFill>
                  <a:srgbClr val="4C8E00"/>
                </a:solidFill>
                <a:latin typeface="Consolas" charset="0"/>
              </a:rPr>
              <a:t>k</a:t>
            </a:r>
            <a:r>
              <a:rPr lang="en-US" altLang="zh-CN" b="1" baseline="-25000" dirty="0">
                <a:solidFill>
                  <a:srgbClr val="4C8E00"/>
                </a:solidFill>
                <a:latin typeface="Consolas" charset="0"/>
              </a:rPr>
              <a:t>b </a:t>
            </a:r>
            <a:endParaRPr lang="zh-CN" altLang="en-US" b="1" dirty="0">
              <a:solidFill>
                <a:srgbClr val="4C8E00"/>
              </a:solidFill>
              <a:latin typeface="Consolas" charset="0"/>
            </a:endParaRPr>
          </a:p>
        </p:txBody>
      </p:sp>
    </p:spTree>
    <p:extLst>
      <p:ext uri="{BB962C8B-B14F-4D97-AF65-F5344CB8AC3E}">
        <p14:creationId xmlns:p14="http://schemas.microsoft.com/office/powerpoint/2010/main" val="2642495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6A49D-B1A3-3C4D-8347-ACD53A671C7A}"/>
              </a:ext>
            </a:extLst>
          </p:cNvPr>
          <p:cNvSpPr>
            <a:spLocks noGrp="1"/>
          </p:cNvSpPr>
          <p:nvPr>
            <p:ph type="title"/>
          </p:nvPr>
        </p:nvSpPr>
        <p:spPr/>
        <p:txBody>
          <a:bodyPr/>
          <a:lstStyle/>
          <a:p>
            <a:r>
              <a:rPr lang="en-US" altLang="zh-CN" dirty="0"/>
              <a:t>AIMD Leads to Efficiency and Fairness</a:t>
            </a:r>
            <a:endParaRPr kumimoji="1" lang="zh-CN" altLang="en-US" dirty="0"/>
          </a:p>
        </p:txBody>
      </p:sp>
      <p:sp>
        <p:nvSpPr>
          <p:cNvPr id="4" name="灯片编号占位符 3">
            <a:extLst>
              <a:ext uri="{FF2B5EF4-FFF2-40B4-BE49-F238E27FC236}">
                <a16:creationId xmlns:a16="http://schemas.microsoft.com/office/drawing/2014/main" id="{C63D517B-1FD9-A044-9B81-F77D6BF99686}"/>
              </a:ext>
            </a:extLst>
          </p:cNvPr>
          <p:cNvSpPr>
            <a:spLocks noGrp="1"/>
          </p:cNvSpPr>
          <p:nvPr>
            <p:ph type="sldNum" sz="quarter" idx="12"/>
          </p:nvPr>
        </p:nvSpPr>
        <p:spPr/>
        <p:txBody>
          <a:bodyPr/>
          <a:lstStyle/>
          <a:p>
            <a:fld id="{ADE361C3-C043-4A6E-BDCE-8DA1E7D90A3B}" type="slidenum">
              <a:rPr lang="zh-CN" altLang="en-US" smtClean="0"/>
              <a:t>80</a:t>
            </a:fld>
            <a:endParaRPr lang="zh-CN" altLang="en-US"/>
          </a:p>
        </p:txBody>
      </p:sp>
      <p:pic>
        <p:nvPicPr>
          <p:cNvPr id="6" name="Picture 4">
            <a:extLst>
              <a:ext uri="{FF2B5EF4-FFF2-40B4-BE49-F238E27FC236}">
                <a16:creationId xmlns:a16="http://schemas.microsoft.com/office/drawing/2014/main" id="{8A638CF2-1B16-E647-A7E2-BC9CAAE58C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2399" y="1530622"/>
            <a:ext cx="6589961" cy="3991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34450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等线" panose="02010600030101010101" pitchFamily="2" charset="-122"/>
              </a:rPr>
              <a:t>DNS Hierarchy (a partial view)</a:t>
            </a:r>
            <a:endParaRPr lang="zh-CN" altLang="en-US" dirty="0">
              <a:ea typeface="等线" panose="02010600030101010101" pitchFamily="2" charset="-122"/>
            </a:endParaRPr>
          </a:p>
        </p:txBody>
      </p:sp>
      <p:pic>
        <p:nvPicPr>
          <p:cNvPr id="3" name="图片 2">
            <a:extLst>
              <a:ext uri="{FF2B5EF4-FFF2-40B4-BE49-F238E27FC236}">
                <a16:creationId xmlns:a16="http://schemas.microsoft.com/office/drawing/2014/main" id="{E12EF469-7546-0C49-874A-C4E4130C44EC}"/>
              </a:ext>
            </a:extLst>
          </p:cNvPr>
          <p:cNvPicPr>
            <a:picLocks noChangeAspect="1"/>
          </p:cNvPicPr>
          <p:nvPr/>
        </p:nvPicPr>
        <p:blipFill>
          <a:blip r:embed="rId2"/>
          <a:stretch>
            <a:fillRect/>
          </a:stretch>
        </p:blipFill>
        <p:spPr>
          <a:xfrm>
            <a:off x="683568" y="1129308"/>
            <a:ext cx="7950200" cy="4114800"/>
          </a:xfrm>
          <a:prstGeom prst="rect">
            <a:avLst/>
          </a:prstGeom>
        </p:spPr>
      </p:pic>
      <p:sp>
        <p:nvSpPr>
          <p:cNvPr id="43" name="灯片编号占位符 3">
            <a:extLst>
              <a:ext uri="{FF2B5EF4-FFF2-40B4-BE49-F238E27FC236}">
                <a16:creationId xmlns:a16="http://schemas.microsoft.com/office/drawing/2014/main" id="{CADA4870-683D-5147-9CD0-BDBCC52F8243}"/>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81</a:t>
            </a:fld>
            <a:endParaRPr lang="zh-CN" altLang="en-US"/>
          </a:p>
        </p:txBody>
      </p:sp>
    </p:spTree>
    <p:extLst>
      <p:ext uri="{BB962C8B-B14F-4D97-AF65-F5344CB8AC3E}">
        <p14:creationId xmlns:p14="http://schemas.microsoft.com/office/powerpoint/2010/main" val="11525096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normAutofit/>
          </a:bodyPr>
          <a:lstStyle/>
          <a:p>
            <a:r>
              <a:rPr lang="en-US" altLang="zh-CN" dirty="0"/>
              <a:t>DNS Request Process</a:t>
            </a:r>
          </a:p>
        </p:txBody>
      </p:sp>
      <p:sp>
        <p:nvSpPr>
          <p:cNvPr id="6" name="Rectangle 5"/>
          <p:cNvSpPr/>
          <p:nvPr/>
        </p:nvSpPr>
        <p:spPr bwMode="auto">
          <a:xfrm>
            <a:off x="1272084" y="4254500"/>
            <a:ext cx="2730500" cy="6985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eaLnBrk="0" hangingPunct="0">
              <a:defRPr/>
            </a:pPr>
            <a:r>
              <a:rPr lang="en-US" sz="1500" dirty="0">
                <a:solidFill>
                  <a:schemeClr val="tx1"/>
                </a:solidFill>
                <a:latin typeface="Arial" panose="020B0604020202020204" pitchFamily="34" charset="0"/>
                <a:ea typeface="宋体" pitchFamily="2" charset="-122"/>
                <a:cs typeface="Arial" panose="020B0604020202020204" pitchFamily="34" charset="0"/>
              </a:rPr>
              <a:t>Name client</a:t>
            </a:r>
          </a:p>
        </p:txBody>
      </p:sp>
      <p:cxnSp>
        <p:nvCxnSpPr>
          <p:cNvPr id="47108" name="Straight Arrow Connector 12"/>
          <p:cNvCxnSpPr>
            <a:cxnSpLocks noChangeShapeType="1"/>
          </p:cNvCxnSpPr>
          <p:nvPr/>
        </p:nvCxnSpPr>
        <p:spPr bwMode="auto">
          <a:xfrm flipV="1">
            <a:off x="1462584" y="2349500"/>
            <a:ext cx="0" cy="1905000"/>
          </a:xfrm>
          <a:prstGeom prst="straightConnector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09" name="Straight Arrow Connector 13"/>
          <p:cNvCxnSpPr>
            <a:cxnSpLocks noChangeShapeType="1"/>
          </p:cNvCxnSpPr>
          <p:nvPr/>
        </p:nvCxnSpPr>
        <p:spPr bwMode="auto">
          <a:xfrm>
            <a:off x="1716584" y="2413000"/>
            <a:ext cx="0" cy="1841500"/>
          </a:xfrm>
          <a:prstGeom prst="straightConnector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10" name="Straight Arrow Connector 16"/>
          <p:cNvCxnSpPr>
            <a:cxnSpLocks noChangeShapeType="1"/>
          </p:cNvCxnSpPr>
          <p:nvPr/>
        </p:nvCxnSpPr>
        <p:spPr bwMode="auto">
          <a:xfrm flipV="1">
            <a:off x="2351584" y="2984500"/>
            <a:ext cx="0" cy="1270000"/>
          </a:xfrm>
          <a:prstGeom prst="straightConnector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11" name="Straight Arrow Connector 22"/>
          <p:cNvCxnSpPr>
            <a:cxnSpLocks noChangeShapeType="1"/>
          </p:cNvCxnSpPr>
          <p:nvPr/>
        </p:nvCxnSpPr>
        <p:spPr bwMode="auto">
          <a:xfrm>
            <a:off x="2605584" y="3048000"/>
            <a:ext cx="0" cy="1206500"/>
          </a:xfrm>
          <a:prstGeom prst="straightConnector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12" name="Straight Arrow Connector 25"/>
          <p:cNvCxnSpPr>
            <a:cxnSpLocks noChangeShapeType="1"/>
          </p:cNvCxnSpPr>
          <p:nvPr/>
        </p:nvCxnSpPr>
        <p:spPr bwMode="auto">
          <a:xfrm flipV="1">
            <a:off x="3304084" y="3556000"/>
            <a:ext cx="0" cy="698500"/>
          </a:xfrm>
          <a:prstGeom prst="straightConnector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13" name="Straight Arrow Connector 27"/>
          <p:cNvCxnSpPr>
            <a:cxnSpLocks noChangeShapeType="1"/>
          </p:cNvCxnSpPr>
          <p:nvPr/>
        </p:nvCxnSpPr>
        <p:spPr bwMode="auto">
          <a:xfrm>
            <a:off x="3558084" y="3619500"/>
            <a:ext cx="0" cy="635000"/>
          </a:xfrm>
          <a:prstGeom prst="straightConnector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sp>
        <p:nvSpPr>
          <p:cNvPr id="31" name="Rectangle 30"/>
          <p:cNvSpPr/>
          <p:nvPr/>
        </p:nvSpPr>
        <p:spPr bwMode="auto">
          <a:xfrm>
            <a:off x="5222866" y="4254500"/>
            <a:ext cx="2730500" cy="6985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eaLnBrk="0" hangingPunct="0">
              <a:defRPr/>
            </a:pPr>
            <a:r>
              <a:rPr lang="en-US" sz="1500" dirty="0">
                <a:solidFill>
                  <a:schemeClr val="tx1"/>
                </a:solidFill>
                <a:latin typeface="Arial" panose="020B0604020202020204" pitchFamily="34" charset="0"/>
                <a:ea typeface="宋体" pitchFamily="2" charset="-122"/>
                <a:cs typeface="Arial" panose="020B0604020202020204" pitchFamily="34" charset="0"/>
              </a:rPr>
              <a:t>Name client</a:t>
            </a:r>
          </a:p>
        </p:txBody>
      </p:sp>
      <p:sp>
        <p:nvSpPr>
          <p:cNvPr id="32" name="Oval 31"/>
          <p:cNvSpPr/>
          <p:nvPr/>
        </p:nvSpPr>
        <p:spPr bwMode="auto">
          <a:xfrm>
            <a:off x="5159366" y="1397000"/>
            <a:ext cx="1016000" cy="1016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eaLnBrk="0" hangingPunct="0"/>
            <a:endParaRPr lang="zh-CN" altLang="en-US" sz="1500">
              <a:solidFill>
                <a:srgbClr val="000000"/>
              </a:solidFill>
              <a:latin typeface="Arial" panose="020B0604020202020204" pitchFamily="34" charset="0"/>
              <a:ea typeface="宋体" charset="0"/>
              <a:cs typeface="Arial" panose="020B0604020202020204" pitchFamily="34" charset="0"/>
            </a:endParaRPr>
          </a:p>
        </p:txBody>
      </p:sp>
      <p:sp>
        <p:nvSpPr>
          <p:cNvPr id="33" name="Oval 32"/>
          <p:cNvSpPr/>
          <p:nvPr/>
        </p:nvSpPr>
        <p:spPr bwMode="auto">
          <a:xfrm>
            <a:off x="6048366" y="2032000"/>
            <a:ext cx="1016000" cy="1016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eaLnBrk="0" hangingPunct="0"/>
            <a:endParaRPr lang="zh-CN" altLang="en-US" sz="1333">
              <a:solidFill>
                <a:srgbClr val="000000"/>
              </a:solidFill>
              <a:latin typeface="Arial" panose="020B0604020202020204" pitchFamily="34" charset="0"/>
              <a:ea typeface="宋体" charset="0"/>
              <a:cs typeface="Arial" panose="020B0604020202020204" pitchFamily="34" charset="0"/>
            </a:endParaRPr>
          </a:p>
        </p:txBody>
      </p:sp>
      <p:sp>
        <p:nvSpPr>
          <p:cNvPr id="34" name="Oval 33"/>
          <p:cNvSpPr/>
          <p:nvPr/>
        </p:nvSpPr>
        <p:spPr bwMode="auto">
          <a:xfrm>
            <a:off x="7000866" y="2603500"/>
            <a:ext cx="1016000" cy="1016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eaLnBrk="0" hangingPunct="0"/>
            <a:endParaRPr lang="zh-CN" altLang="en-US" sz="1167">
              <a:solidFill>
                <a:srgbClr val="000000"/>
              </a:solidFill>
              <a:latin typeface="Arial" panose="020B0604020202020204" pitchFamily="34" charset="0"/>
              <a:ea typeface="宋体" charset="0"/>
              <a:cs typeface="Arial" panose="020B0604020202020204" pitchFamily="34" charset="0"/>
            </a:endParaRPr>
          </a:p>
        </p:txBody>
      </p:sp>
      <p:sp>
        <p:nvSpPr>
          <p:cNvPr id="35" name="TextBox 34"/>
          <p:cNvSpPr txBox="1"/>
          <p:nvPr/>
        </p:nvSpPr>
        <p:spPr>
          <a:xfrm>
            <a:off x="6783908" y="2866761"/>
            <a:ext cx="1460500" cy="323165"/>
          </a:xfrm>
          <a:prstGeom prst="rect">
            <a:avLst/>
          </a:prstGeom>
          <a:noFill/>
        </p:spPr>
        <p:txBody>
          <a:bodyPr>
            <a:spAutoFit/>
          </a:bodyPr>
          <a:lstStyle/>
          <a:p>
            <a:pPr algn="ctr">
              <a:defRPr/>
            </a:pPr>
            <a:r>
              <a:rPr lang="en-US" sz="1500" dirty="0" err="1">
                <a:latin typeface="Arial" panose="020B0604020202020204" pitchFamily="34" charset="0"/>
                <a:cs typeface="Arial" panose="020B0604020202020204" pitchFamily="34" charset="0"/>
              </a:rPr>
              <a:t>ns.iss.edu</a:t>
            </a:r>
            <a:endParaRPr lang="en-US" sz="1500" dirty="0">
              <a:latin typeface="Arial" panose="020B0604020202020204" pitchFamily="34" charset="0"/>
              <a:cs typeface="Arial" panose="020B0604020202020204" pitchFamily="34" charset="0"/>
            </a:endParaRPr>
          </a:p>
        </p:txBody>
      </p:sp>
      <p:cxnSp>
        <p:nvCxnSpPr>
          <p:cNvPr id="47119" name="Straight Arrow Connector 35"/>
          <p:cNvCxnSpPr>
            <a:cxnSpLocks noChangeShapeType="1"/>
          </p:cNvCxnSpPr>
          <p:nvPr/>
        </p:nvCxnSpPr>
        <p:spPr bwMode="auto">
          <a:xfrm flipV="1">
            <a:off x="5413366" y="2349500"/>
            <a:ext cx="0" cy="1905000"/>
          </a:xfrm>
          <a:prstGeom prst="straightConnector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20" name="Straight Arrow Connector 36"/>
          <p:cNvCxnSpPr>
            <a:cxnSpLocks noChangeShapeType="1"/>
          </p:cNvCxnSpPr>
          <p:nvPr/>
        </p:nvCxnSpPr>
        <p:spPr bwMode="auto">
          <a:xfrm>
            <a:off x="5577408" y="2413000"/>
            <a:ext cx="0" cy="1841500"/>
          </a:xfrm>
          <a:prstGeom prst="straightConnector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21" name="Curved Connector 43"/>
          <p:cNvCxnSpPr>
            <a:cxnSpLocks noChangeShapeType="1"/>
            <a:stCxn id="32" idx="7"/>
            <a:endCxn id="33" idx="0"/>
          </p:cNvCxnSpPr>
          <p:nvPr/>
        </p:nvCxnSpPr>
        <p:spPr bwMode="auto">
          <a:xfrm rot="16200000" flipH="1">
            <a:off x="6048367" y="1524000"/>
            <a:ext cx="486833" cy="529167"/>
          </a:xfrm>
          <a:prstGeom prst="curvedConnector3">
            <a:avLst>
              <a:gd name="adj1" fmla="val -1718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22" name="Curved Connector 45"/>
          <p:cNvCxnSpPr>
            <a:cxnSpLocks noChangeShapeType="1"/>
            <a:stCxn id="33" idx="7"/>
            <a:endCxn id="34" idx="0"/>
          </p:cNvCxnSpPr>
          <p:nvPr/>
        </p:nvCxnSpPr>
        <p:spPr bwMode="auto">
          <a:xfrm rot="16200000" flipH="1">
            <a:off x="7000867" y="2095500"/>
            <a:ext cx="423333" cy="592667"/>
          </a:xfrm>
          <a:prstGeom prst="curvedConnector3">
            <a:avLst>
              <a:gd name="adj1" fmla="val -26019"/>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23" name="Curved Connector 49"/>
          <p:cNvCxnSpPr>
            <a:cxnSpLocks noChangeShapeType="1"/>
            <a:stCxn id="34" idx="3"/>
            <a:endCxn id="33" idx="4"/>
          </p:cNvCxnSpPr>
          <p:nvPr/>
        </p:nvCxnSpPr>
        <p:spPr bwMode="auto">
          <a:xfrm rot="5400000" flipH="1">
            <a:off x="6641033" y="2963333"/>
            <a:ext cx="423333" cy="592667"/>
          </a:xfrm>
          <a:prstGeom prst="curvedConnector3">
            <a:avLst>
              <a:gd name="adj1" fmla="val -11412"/>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cxnSp>
        <p:nvCxnSpPr>
          <p:cNvPr id="47124" name="Curved Connector 53"/>
          <p:cNvCxnSpPr>
            <a:cxnSpLocks noChangeShapeType="1"/>
            <a:stCxn id="33" idx="3"/>
            <a:endCxn id="32" idx="4"/>
          </p:cNvCxnSpPr>
          <p:nvPr/>
        </p:nvCxnSpPr>
        <p:spPr bwMode="auto">
          <a:xfrm rot="5400000" flipH="1">
            <a:off x="5688533" y="2391833"/>
            <a:ext cx="486833" cy="529167"/>
          </a:xfrm>
          <a:prstGeom prst="curvedConnector3">
            <a:avLst>
              <a:gd name="adj1" fmla="val -4481"/>
            </a:avLst>
          </a:prstGeom>
          <a:noFill/>
          <a:ln w="9525">
            <a:solidFill>
              <a:schemeClr val="tx1"/>
            </a:solidFill>
            <a:round/>
            <a:headEnd/>
            <a:tailEnd type="stealth" w="med" len="med"/>
          </a:ln>
          <a:extLst>
            <a:ext uri="{909E8E84-426E-40dd-AFC4-6F175D3DCCD1}">
              <a14:hiddenFill xmlns="" xmlns:a14="http://schemas.microsoft.com/office/drawing/2010/main">
                <a:noFill/>
              </a14:hiddenFill>
            </a:ext>
          </a:extLst>
        </p:spPr>
      </p:cxnSp>
      <p:sp>
        <p:nvSpPr>
          <p:cNvPr id="61" name="TextBox 60"/>
          <p:cNvSpPr txBox="1"/>
          <p:nvPr/>
        </p:nvSpPr>
        <p:spPr>
          <a:xfrm>
            <a:off x="827584" y="3679032"/>
            <a:ext cx="889000" cy="400110"/>
          </a:xfrm>
          <a:prstGeom prst="rect">
            <a:avLst/>
          </a:prstGeom>
          <a:noFill/>
        </p:spPr>
        <p:txBody>
          <a:bodyPr>
            <a:spAutoFit/>
          </a:bodyPr>
          <a:lstStyle/>
          <a:p>
            <a:pPr algn="ctr">
              <a:defRPr/>
            </a:pPr>
            <a:r>
              <a:rPr lang="en-US" sz="1000" dirty="0">
                <a:latin typeface="Arial" panose="020B0604020202020204" pitchFamily="34" charset="0"/>
                <a:cs typeface="Arial" panose="020B0604020202020204" pitchFamily="34" charset="0"/>
              </a:rPr>
              <a:t>ginger.</a:t>
            </a:r>
          </a:p>
          <a:p>
            <a:pPr algn="ctr">
              <a:defRPr/>
            </a:pPr>
            <a:r>
              <a:rPr lang="en-US" sz="1000" dirty="0" err="1">
                <a:latin typeface="Arial" panose="020B0604020202020204" pitchFamily="34" charset="0"/>
                <a:cs typeface="Arial" panose="020B0604020202020204" pitchFamily="34" charset="0"/>
              </a:rPr>
              <a:t>Scholar.edu</a:t>
            </a:r>
            <a:endParaRPr lang="en-US" sz="1000" dirty="0">
              <a:latin typeface="Arial" panose="020B0604020202020204" pitchFamily="34" charset="0"/>
              <a:cs typeface="Arial" panose="020B0604020202020204" pitchFamily="34" charset="0"/>
            </a:endParaRPr>
          </a:p>
        </p:txBody>
      </p:sp>
      <p:sp>
        <p:nvSpPr>
          <p:cNvPr id="62" name="TextBox 61"/>
          <p:cNvSpPr txBox="1"/>
          <p:nvPr/>
        </p:nvSpPr>
        <p:spPr>
          <a:xfrm>
            <a:off x="1399084" y="2857501"/>
            <a:ext cx="889000" cy="246221"/>
          </a:xfrm>
          <a:prstGeom prst="rect">
            <a:avLst/>
          </a:prstGeom>
          <a:noFill/>
        </p:spPr>
        <p:txBody>
          <a:bodyPr>
            <a:spAutoFit/>
          </a:bodyPr>
          <a:lstStyle/>
          <a:p>
            <a:pPr algn="ctr">
              <a:defRPr/>
            </a:pPr>
            <a:r>
              <a:rPr lang="en-US" sz="1000" dirty="0">
                <a:latin typeface="Arial" panose="020B0604020202020204" pitchFamily="34" charset="0"/>
                <a:cs typeface="Arial" panose="020B0604020202020204" pitchFamily="34" charset="0"/>
              </a:rPr>
              <a:t>NS: for </a:t>
            </a:r>
            <a:r>
              <a:rPr lang="en-US" sz="1000" dirty="0" err="1">
                <a:latin typeface="Arial" panose="020B0604020202020204" pitchFamily="34" charset="0"/>
                <a:cs typeface="Arial" panose="020B0604020202020204" pitchFamily="34" charset="0"/>
              </a:rPr>
              <a:t>edu</a:t>
            </a:r>
            <a:endParaRPr lang="en-US" sz="1000" dirty="0">
              <a:latin typeface="Arial" panose="020B0604020202020204" pitchFamily="34" charset="0"/>
              <a:cs typeface="Arial" panose="020B0604020202020204" pitchFamily="34" charset="0"/>
            </a:endParaRPr>
          </a:p>
        </p:txBody>
      </p:sp>
      <p:sp>
        <p:nvSpPr>
          <p:cNvPr id="64" name="TextBox 63"/>
          <p:cNvSpPr txBox="1"/>
          <p:nvPr/>
        </p:nvSpPr>
        <p:spPr>
          <a:xfrm>
            <a:off x="2180134" y="3234532"/>
            <a:ext cx="977900" cy="553998"/>
          </a:xfrm>
          <a:prstGeom prst="rect">
            <a:avLst/>
          </a:prstGeom>
          <a:noFill/>
        </p:spPr>
        <p:txBody>
          <a:bodyPr>
            <a:spAutoFit/>
          </a:bodyPr>
          <a:lstStyle/>
          <a:p>
            <a:pPr algn="ctr">
              <a:defRPr/>
            </a:pPr>
            <a:r>
              <a:rPr lang="en-US" sz="1000" dirty="0">
                <a:latin typeface="Arial" panose="020B0604020202020204" pitchFamily="34" charset="0"/>
                <a:cs typeface="Arial" panose="020B0604020202020204" pitchFamily="34" charset="0"/>
              </a:rPr>
              <a:t>NS: for </a:t>
            </a:r>
          </a:p>
          <a:p>
            <a:pPr algn="ctr">
              <a:defRPr/>
            </a:pPr>
            <a:r>
              <a:rPr lang="en-US" sz="1000" dirty="0" err="1">
                <a:latin typeface="Arial" panose="020B0604020202020204" pitchFamily="34" charset="0"/>
                <a:cs typeface="Arial" panose="020B0604020202020204" pitchFamily="34" charset="0"/>
              </a:rPr>
              <a:t>Scholarly.edu</a:t>
            </a:r>
            <a:endParaRPr lang="en-US" sz="1000" dirty="0">
              <a:latin typeface="Arial" panose="020B0604020202020204" pitchFamily="34" charset="0"/>
              <a:cs typeface="Arial" panose="020B0604020202020204" pitchFamily="34" charset="0"/>
            </a:endParaRPr>
          </a:p>
        </p:txBody>
      </p:sp>
      <p:sp>
        <p:nvSpPr>
          <p:cNvPr id="66" name="TextBox 65"/>
          <p:cNvSpPr txBox="1"/>
          <p:nvPr/>
        </p:nvSpPr>
        <p:spPr>
          <a:xfrm>
            <a:off x="3494584" y="3683000"/>
            <a:ext cx="889000" cy="553998"/>
          </a:xfrm>
          <a:prstGeom prst="rect">
            <a:avLst/>
          </a:prstGeom>
          <a:noFill/>
        </p:spPr>
        <p:txBody>
          <a:bodyPr>
            <a:spAutoFit/>
          </a:bodyPr>
          <a:lstStyle/>
          <a:p>
            <a:pPr algn="ctr">
              <a:defRPr/>
            </a:pPr>
            <a:r>
              <a:rPr lang="en-US" sz="1000" dirty="0">
                <a:latin typeface="Arial" panose="020B0604020202020204" pitchFamily="34" charset="0"/>
                <a:cs typeface="Arial" panose="020B0604020202020204" pitchFamily="34" charset="0"/>
              </a:rPr>
              <a:t>AP: for </a:t>
            </a:r>
          </a:p>
          <a:p>
            <a:pPr algn="ctr">
              <a:defRPr/>
            </a:pPr>
            <a:r>
              <a:rPr lang="en-US" sz="1000" dirty="0" err="1">
                <a:latin typeface="Arial" panose="020B0604020202020204" pitchFamily="34" charset="0"/>
                <a:cs typeface="Arial" panose="020B0604020202020204" pitchFamily="34" charset="0"/>
              </a:rPr>
              <a:t>ginger.Scholar.edu</a:t>
            </a:r>
            <a:endParaRPr lang="en-US" sz="1000" dirty="0">
              <a:latin typeface="Arial" panose="020B0604020202020204" pitchFamily="34" charset="0"/>
              <a:cs typeface="Arial" panose="020B0604020202020204" pitchFamily="34" charset="0"/>
            </a:endParaRPr>
          </a:p>
        </p:txBody>
      </p:sp>
      <p:sp>
        <p:nvSpPr>
          <p:cNvPr id="67" name="TextBox 66"/>
          <p:cNvSpPr txBox="1"/>
          <p:nvPr/>
        </p:nvSpPr>
        <p:spPr>
          <a:xfrm>
            <a:off x="1716584" y="3683000"/>
            <a:ext cx="889000" cy="400110"/>
          </a:xfrm>
          <a:prstGeom prst="rect">
            <a:avLst/>
          </a:prstGeom>
          <a:noFill/>
        </p:spPr>
        <p:txBody>
          <a:bodyPr>
            <a:spAutoFit/>
          </a:bodyPr>
          <a:lstStyle/>
          <a:p>
            <a:pPr algn="ctr">
              <a:defRPr/>
            </a:pPr>
            <a:r>
              <a:rPr lang="en-US" sz="1000" dirty="0">
                <a:latin typeface="Arial" panose="020B0604020202020204" pitchFamily="34" charset="0"/>
                <a:cs typeface="Arial" panose="020B0604020202020204" pitchFamily="34" charset="0"/>
              </a:rPr>
              <a:t>ginger.</a:t>
            </a:r>
          </a:p>
          <a:p>
            <a:pPr algn="ctr">
              <a:defRPr/>
            </a:pPr>
            <a:r>
              <a:rPr lang="en-US" sz="1000" dirty="0" err="1">
                <a:latin typeface="Arial" panose="020B0604020202020204" pitchFamily="34" charset="0"/>
                <a:cs typeface="Arial" panose="020B0604020202020204" pitchFamily="34" charset="0"/>
              </a:rPr>
              <a:t>Scholar.edu</a:t>
            </a:r>
            <a:endParaRPr lang="en-US" sz="1000" dirty="0">
              <a:latin typeface="Arial" panose="020B0604020202020204" pitchFamily="34" charset="0"/>
              <a:cs typeface="Arial" panose="020B0604020202020204" pitchFamily="34" charset="0"/>
            </a:endParaRPr>
          </a:p>
        </p:txBody>
      </p:sp>
      <p:sp>
        <p:nvSpPr>
          <p:cNvPr id="68" name="TextBox 67"/>
          <p:cNvSpPr txBox="1"/>
          <p:nvPr/>
        </p:nvSpPr>
        <p:spPr>
          <a:xfrm>
            <a:off x="2669084" y="3683000"/>
            <a:ext cx="889000" cy="400110"/>
          </a:xfrm>
          <a:prstGeom prst="rect">
            <a:avLst/>
          </a:prstGeom>
          <a:noFill/>
        </p:spPr>
        <p:txBody>
          <a:bodyPr>
            <a:spAutoFit/>
          </a:bodyPr>
          <a:lstStyle/>
          <a:p>
            <a:pPr algn="ctr">
              <a:defRPr/>
            </a:pPr>
            <a:r>
              <a:rPr lang="en-US" sz="1000" dirty="0">
                <a:latin typeface="Arial" panose="020B0604020202020204" pitchFamily="34" charset="0"/>
                <a:cs typeface="Arial" panose="020B0604020202020204" pitchFamily="34" charset="0"/>
              </a:rPr>
              <a:t>ginger.</a:t>
            </a:r>
          </a:p>
          <a:p>
            <a:pPr algn="ctr">
              <a:defRPr/>
            </a:pPr>
            <a:r>
              <a:rPr lang="en-US" sz="1000" dirty="0" err="1">
                <a:latin typeface="Arial" panose="020B0604020202020204" pitchFamily="34" charset="0"/>
                <a:cs typeface="Arial" panose="020B0604020202020204" pitchFamily="34" charset="0"/>
              </a:rPr>
              <a:t>Scholar.edu</a:t>
            </a:r>
            <a:endParaRPr lang="en-US" sz="1000" dirty="0">
              <a:latin typeface="Arial" panose="020B0604020202020204" pitchFamily="34" charset="0"/>
              <a:cs typeface="Arial" panose="020B0604020202020204" pitchFamily="34" charset="0"/>
            </a:endParaRPr>
          </a:p>
        </p:txBody>
      </p:sp>
      <p:sp>
        <p:nvSpPr>
          <p:cNvPr id="69" name="TextBox 68"/>
          <p:cNvSpPr txBox="1"/>
          <p:nvPr/>
        </p:nvSpPr>
        <p:spPr>
          <a:xfrm>
            <a:off x="5831408" y="2349501"/>
            <a:ext cx="1460500" cy="323165"/>
          </a:xfrm>
          <a:prstGeom prst="rect">
            <a:avLst/>
          </a:prstGeom>
          <a:noFill/>
        </p:spPr>
        <p:txBody>
          <a:bodyPr>
            <a:spAutoFit/>
          </a:bodyPr>
          <a:lstStyle/>
          <a:p>
            <a:pPr algn="ctr">
              <a:defRPr/>
            </a:pPr>
            <a:r>
              <a:rPr lang="en-US" sz="1500" dirty="0" err="1">
                <a:latin typeface="Arial" panose="020B0604020202020204" pitchFamily="34" charset="0"/>
                <a:cs typeface="Arial" panose="020B0604020202020204" pitchFamily="34" charset="0"/>
              </a:rPr>
              <a:t>names.edu</a:t>
            </a:r>
            <a:endParaRPr lang="en-US" sz="1500" dirty="0">
              <a:latin typeface="Arial" panose="020B0604020202020204" pitchFamily="34" charset="0"/>
              <a:cs typeface="Arial" panose="020B0604020202020204" pitchFamily="34" charset="0"/>
            </a:endParaRPr>
          </a:p>
        </p:txBody>
      </p:sp>
      <p:sp>
        <p:nvSpPr>
          <p:cNvPr id="71" name="TextBox 70"/>
          <p:cNvSpPr txBox="1"/>
          <p:nvPr/>
        </p:nvSpPr>
        <p:spPr>
          <a:xfrm>
            <a:off x="4932040" y="1714501"/>
            <a:ext cx="1460500" cy="323165"/>
          </a:xfrm>
          <a:prstGeom prst="rect">
            <a:avLst/>
          </a:prstGeom>
          <a:noFill/>
        </p:spPr>
        <p:txBody>
          <a:bodyPr>
            <a:spAutoFit/>
          </a:bodyPr>
          <a:lstStyle/>
          <a:p>
            <a:pPr algn="ctr">
              <a:defRPr/>
            </a:pPr>
            <a:r>
              <a:rPr lang="en-US" sz="1500" dirty="0" err="1">
                <a:latin typeface="Arial" panose="020B0604020202020204" pitchFamily="34" charset="0"/>
                <a:cs typeface="Arial" panose="020B0604020202020204" pitchFamily="34" charset="0"/>
              </a:rPr>
              <a:t>a.root.net</a:t>
            </a:r>
            <a:endParaRPr lang="en-US" sz="1500" dirty="0">
              <a:latin typeface="Arial" panose="020B0604020202020204" pitchFamily="34" charset="0"/>
              <a:cs typeface="Arial" panose="020B0604020202020204" pitchFamily="34" charset="0"/>
            </a:endParaRPr>
          </a:p>
        </p:txBody>
      </p:sp>
      <p:sp>
        <p:nvSpPr>
          <p:cNvPr id="72" name="Oval 71"/>
          <p:cNvSpPr/>
          <p:nvPr/>
        </p:nvSpPr>
        <p:spPr bwMode="auto">
          <a:xfrm>
            <a:off x="1208584" y="1359958"/>
            <a:ext cx="1016000" cy="1016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eaLnBrk="0" hangingPunct="0"/>
            <a:endParaRPr lang="zh-CN" altLang="en-US" sz="1500">
              <a:solidFill>
                <a:srgbClr val="000000"/>
              </a:solidFill>
              <a:latin typeface="Arial" panose="020B0604020202020204" pitchFamily="34" charset="0"/>
              <a:ea typeface="宋体" charset="0"/>
              <a:cs typeface="Arial" panose="020B0604020202020204" pitchFamily="34" charset="0"/>
            </a:endParaRPr>
          </a:p>
        </p:txBody>
      </p:sp>
      <p:sp>
        <p:nvSpPr>
          <p:cNvPr id="73" name="Oval 72"/>
          <p:cNvSpPr/>
          <p:nvPr/>
        </p:nvSpPr>
        <p:spPr bwMode="auto">
          <a:xfrm>
            <a:off x="2097584" y="1994958"/>
            <a:ext cx="1016000" cy="1016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eaLnBrk="0" hangingPunct="0"/>
            <a:endParaRPr lang="zh-CN" altLang="en-US" sz="1333">
              <a:solidFill>
                <a:srgbClr val="000000"/>
              </a:solidFill>
              <a:latin typeface="Arial" panose="020B0604020202020204" pitchFamily="34" charset="0"/>
              <a:ea typeface="宋体" charset="0"/>
              <a:cs typeface="Arial" panose="020B0604020202020204" pitchFamily="34" charset="0"/>
            </a:endParaRPr>
          </a:p>
        </p:txBody>
      </p:sp>
      <p:sp>
        <p:nvSpPr>
          <p:cNvPr id="74" name="Oval 73"/>
          <p:cNvSpPr/>
          <p:nvPr/>
        </p:nvSpPr>
        <p:spPr bwMode="auto">
          <a:xfrm>
            <a:off x="3050084" y="2566458"/>
            <a:ext cx="1016000" cy="10160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nchor="ctr"/>
          <a:lstStyle/>
          <a:p>
            <a:pPr algn="ctr" eaLnBrk="0" hangingPunct="0"/>
            <a:endParaRPr lang="zh-CN" altLang="en-US" sz="1167">
              <a:solidFill>
                <a:srgbClr val="000000"/>
              </a:solidFill>
              <a:latin typeface="Arial" panose="020B0604020202020204" pitchFamily="34" charset="0"/>
              <a:ea typeface="宋体" charset="0"/>
              <a:cs typeface="Arial" panose="020B0604020202020204" pitchFamily="34" charset="0"/>
            </a:endParaRPr>
          </a:p>
        </p:txBody>
      </p:sp>
      <p:sp>
        <p:nvSpPr>
          <p:cNvPr id="75" name="TextBox 74"/>
          <p:cNvSpPr txBox="1"/>
          <p:nvPr/>
        </p:nvSpPr>
        <p:spPr>
          <a:xfrm>
            <a:off x="2833126" y="2829720"/>
            <a:ext cx="1460500" cy="323165"/>
          </a:xfrm>
          <a:prstGeom prst="rect">
            <a:avLst/>
          </a:prstGeom>
          <a:noFill/>
        </p:spPr>
        <p:txBody>
          <a:bodyPr>
            <a:spAutoFit/>
          </a:bodyPr>
          <a:lstStyle/>
          <a:p>
            <a:pPr algn="ctr">
              <a:defRPr/>
            </a:pPr>
            <a:r>
              <a:rPr lang="en-US" sz="1500" dirty="0" err="1">
                <a:latin typeface="Arial" panose="020B0604020202020204" pitchFamily="34" charset="0"/>
                <a:cs typeface="Arial" panose="020B0604020202020204" pitchFamily="34" charset="0"/>
              </a:rPr>
              <a:t>ns.iss.edu</a:t>
            </a:r>
            <a:endParaRPr lang="en-US" sz="1500" dirty="0">
              <a:latin typeface="Arial" panose="020B0604020202020204" pitchFamily="34" charset="0"/>
              <a:cs typeface="Arial" panose="020B0604020202020204" pitchFamily="34" charset="0"/>
            </a:endParaRPr>
          </a:p>
        </p:txBody>
      </p:sp>
      <p:sp>
        <p:nvSpPr>
          <p:cNvPr id="76" name="TextBox 75"/>
          <p:cNvSpPr txBox="1"/>
          <p:nvPr/>
        </p:nvSpPr>
        <p:spPr>
          <a:xfrm>
            <a:off x="1880626" y="2312459"/>
            <a:ext cx="1460500" cy="323165"/>
          </a:xfrm>
          <a:prstGeom prst="rect">
            <a:avLst/>
          </a:prstGeom>
          <a:noFill/>
        </p:spPr>
        <p:txBody>
          <a:bodyPr>
            <a:spAutoFit/>
          </a:bodyPr>
          <a:lstStyle/>
          <a:p>
            <a:pPr algn="ctr">
              <a:defRPr/>
            </a:pPr>
            <a:r>
              <a:rPr lang="en-US" sz="1500" dirty="0" err="1">
                <a:latin typeface="Arial" panose="020B0604020202020204" pitchFamily="34" charset="0"/>
                <a:cs typeface="Arial" panose="020B0604020202020204" pitchFamily="34" charset="0"/>
              </a:rPr>
              <a:t>names.edu</a:t>
            </a:r>
            <a:endParaRPr lang="en-US" sz="1500" dirty="0">
              <a:latin typeface="Arial" panose="020B0604020202020204" pitchFamily="34" charset="0"/>
              <a:cs typeface="Arial" panose="020B0604020202020204" pitchFamily="34" charset="0"/>
            </a:endParaRPr>
          </a:p>
        </p:txBody>
      </p:sp>
      <p:sp>
        <p:nvSpPr>
          <p:cNvPr id="77" name="TextBox 76"/>
          <p:cNvSpPr txBox="1"/>
          <p:nvPr/>
        </p:nvSpPr>
        <p:spPr>
          <a:xfrm>
            <a:off x="991626" y="1677459"/>
            <a:ext cx="1460500" cy="323165"/>
          </a:xfrm>
          <a:prstGeom prst="rect">
            <a:avLst/>
          </a:prstGeom>
          <a:noFill/>
        </p:spPr>
        <p:txBody>
          <a:bodyPr>
            <a:spAutoFit/>
          </a:bodyPr>
          <a:lstStyle/>
          <a:p>
            <a:pPr algn="ctr">
              <a:defRPr/>
            </a:pPr>
            <a:r>
              <a:rPr lang="en-US" sz="1500" dirty="0" err="1">
                <a:latin typeface="Arial" panose="020B0604020202020204" pitchFamily="34" charset="0"/>
                <a:cs typeface="Arial" panose="020B0604020202020204" pitchFamily="34" charset="0"/>
              </a:rPr>
              <a:t>a.root.net</a:t>
            </a:r>
            <a:endParaRPr lang="en-US" sz="1500" dirty="0">
              <a:latin typeface="Arial" panose="020B0604020202020204" pitchFamily="34" charset="0"/>
              <a:cs typeface="Arial" panose="020B0604020202020204" pitchFamily="34" charset="0"/>
            </a:endParaRPr>
          </a:p>
        </p:txBody>
      </p:sp>
      <p:sp>
        <p:nvSpPr>
          <p:cNvPr id="2" name="矩形 1"/>
          <p:cNvSpPr/>
          <p:nvPr/>
        </p:nvSpPr>
        <p:spPr>
          <a:xfrm>
            <a:off x="6074774" y="5152402"/>
            <a:ext cx="1313180" cy="369332"/>
          </a:xfrm>
          <a:prstGeom prst="rect">
            <a:avLst/>
          </a:prstGeom>
        </p:spPr>
        <p:txBody>
          <a:bodyPr wrap="none">
            <a:spAutoFit/>
          </a:bodyPr>
          <a:lstStyle/>
          <a:p>
            <a:r>
              <a:rPr lang="en-US" altLang="zh-CN" b="1" dirty="0">
                <a:solidFill>
                  <a:schemeClr val="tx1">
                    <a:lumMod val="85000"/>
                    <a:lumOff val="15000"/>
                  </a:schemeClr>
                </a:solidFill>
                <a:latin typeface="Arial" panose="020B0604020202020204" pitchFamily="34" charset="0"/>
                <a:ea typeface="等线" panose="02010600030101010101" pitchFamily="2" charset="-122"/>
                <a:cs typeface="Arial" panose="020B0604020202020204" pitchFamily="34" charset="0"/>
              </a:rPr>
              <a:t>Recursion</a:t>
            </a:r>
            <a:endParaRPr lang="zh-CN" altLang="en-US" b="1" dirty="0">
              <a:solidFill>
                <a:schemeClr val="tx1">
                  <a:lumMod val="85000"/>
                  <a:lumOff val="15000"/>
                </a:schemeClr>
              </a:solidFill>
              <a:latin typeface="Arial" panose="020B0604020202020204" pitchFamily="34" charset="0"/>
              <a:ea typeface="等线" panose="02010600030101010101" pitchFamily="2" charset="-122"/>
              <a:cs typeface="Arial" panose="020B0604020202020204" pitchFamily="34" charset="0"/>
            </a:endParaRPr>
          </a:p>
        </p:txBody>
      </p:sp>
      <p:sp>
        <p:nvSpPr>
          <p:cNvPr id="37" name="矩形 36"/>
          <p:cNvSpPr/>
          <p:nvPr/>
        </p:nvSpPr>
        <p:spPr>
          <a:xfrm>
            <a:off x="1907704" y="5152402"/>
            <a:ext cx="1838965" cy="369332"/>
          </a:xfrm>
          <a:prstGeom prst="rect">
            <a:avLst/>
          </a:prstGeom>
        </p:spPr>
        <p:txBody>
          <a:bodyPr wrap="none">
            <a:spAutoFit/>
          </a:bodyPr>
          <a:lstStyle/>
          <a:p>
            <a:r>
              <a:rPr lang="en-US" altLang="zh-CN" b="1" dirty="0">
                <a:solidFill>
                  <a:schemeClr val="tx1">
                    <a:lumMod val="85000"/>
                    <a:lumOff val="15000"/>
                  </a:schemeClr>
                </a:solidFill>
                <a:latin typeface="Arial" panose="020B0604020202020204" pitchFamily="34" charset="0"/>
                <a:ea typeface="等线" panose="02010600030101010101" pitchFamily="2" charset="-122"/>
                <a:cs typeface="Arial" panose="020B0604020202020204" pitchFamily="34" charset="0"/>
              </a:rPr>
              <a:t>Non-Recursion</a:t>
            </a:r>
            <a:endParaRPr lang="zh-CN" altLang="en-US" b="1" dirty="0">
              <a:solidFill>
                <a:schemeClr val="tx1">
                  <a:lumMod val="85000"/>
                  <a:lumOff val="15000"/>
                </a:schemeClr>
              </a:solidFill>
              <a:latin typeface="Arial" panose="020B0604020202020204" pitchFamily="34" charset="0"/>
              <a:ea typeface="等线" panose="02010600030101010101" pitchFamily="2" charset="-122"/>
              <a:cs typeface="Arial" panose="020B0604020202020204" pitchFamily="34" charset="0"/>
            </a:endParaRPr>
          </a:p>
        </p:txBody>
      </p:sp>
      <p:sp>
        <p:nvSpPr>
          <p:cNvPr id="38" name="灯片编号占位符 3">
            <a:extLst>
              <a:ext uri="{FF2B5EF4-FFF2-40B4-BE49-F238E27FC236}">
                <a16:creationId xmlns:a16="http://schemas.microsoft.com/office/drawing/2014/main" id="{A13565CB-562B-3F4A-85ED-2ED602BDE900}"/>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82</a:t>
            </a:fld>
            <a:endParaRPr lang="zh-CN" altLang="en-US"/>
          </a:p>
        </p:txBody>
      </p:sp>
    </p:spTree>
    <p:extLst>
      <p:ext uri="{BB962C8B-B14F-4D97-AF65-F5344CB8AC3E}">
        <p14:creationId xmlns:p14="http://schemas.microsoft.com/office/powerpoint/2010/main" val="127350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nodeType="withEffect">
                                  <p:stCondLst>
                                    <p:cond delay="0"/>
                                  </p:stCondLst>
                                  <p:childTnLst>
                                    <p:set>
                                      <p:cBhvr>
                                        <p:cTn id="21" dur="1" fill="hold">
                                          <p:stCondLst>
                                            <p:cond delay="0"/>
                                          </p:stCondLst>
                                        </p:cTn>
                                        <p:tgtEl>
                                          <p:spTgt spid="47119"/>
                                        </p:tgtEl>
                                        <p:attrNameLst>
                                          <p:attrName>style.visibility</p:attrName>
                                        </p:attrNameLst>
                                      </p:cBhvr>
                                      <p:to>
                                        <p:strVal val="visible"/>
                                      </p:to>
                                    </p:set>
                                    <p:animEffect transition="in" filter="fade">
                                      <p:cBhvr>
                                        <p:cTn id="22" dur="500"/>
                                        <p:tgtEl>
                                          <p:spTgt spid="47119"/>
                                        </p:tgtEl>
                                      </p:cBhvr>
                                    </p:animEffect>
                                  </p:childTnLst>
                                </p:cTn>
                              </p:par>
                              <p:par>
                                <p:cTn id="23" presetID="10" presetClass="entr" presetSubtype="0" fill="hold" nodeType="withEffect">
                                  <p:stCondLst>
                                    <p:cond delay="0"/>
                                  </p:stCondLst>
                                  <p:childTnLst>
                                    <p:set>
                                      <p:cBhvr>
                                        <p:cTn id="24" dur="1" fill="hold">
                                          <p:stCondLst>
                                            <p:cond delay="0"/>
                                          </p:stCondLst>
                                        </p:cTn>
                                        <p:tgtEl>
                                          <p:spTgt spid="47120"/>
                                        </p:tgtEl>
                                        <p:attrNameLst>
                                          <p:attrName>style.visibility</p:attrName>
                                        </p:attrNameLst>
                                      </p:cBhvr>
                                      <p:to>
                                        <p:strVal val="visible"/>
                                      </p:to>
                                    </p:set>
                                    <p:animEffect transition="in" filter="fade">
                                      <p:cBhvr>
                                        <p:cTn id="25" dur="500"/>
                                        <p:tgtEl>
                                          <p:spTgt spid="47120"/>
                                        </p:tgtEl>
                                      </p:cBhvr>
                                    </p:animEffect>
                                  </p:childTnLst>
                                </p:cTn>
                              </p:par>
                              <p:par>
                                <p:cTn id="26" presetID="10" presetClass="entr" presetSubtype="0" fill="hold" nodeType="withEffect">
                                  <p:stCondLst>
                                    <p:cond delay="0"/>
                                  </p:stCondLst>
                                  <p:childTnLst>
                                    <p:set>
                                      <p:cBhvr>
                                        <p:cTn id="27" dur="1" fill="hold">
                                          <p:stCondLst>
                                            <p:cond delay="0"/>
                                          </p:stCondLst>
                                        </p:cTn>
                                        <p:tgtEl>
                                          <p:spTgt spid="47121"/>
                                        </p:tgtEl>
                                        <p:attrNameLst>
                                          <p:attrName>style.visibility</p:attrName>
                                        </p:attrNameLst>
                                      </p:cBhvr>
                                      <p:to>
                                        <p:strVal val="visible"/>
                                      </p:to>
                                    </p:set>
                                    <p:animEffect transition="in" filter="fade">
                                      <p:cBhvr>
                                        <p:cTn id="28" dur="500"/>
                                        <p:tgtEl>
                                          <p:spTgt spid="47121"/>
                                        </p:tgtEl>
                                      </p:cBhvr>
                                    </p:animEffect>
                                  </p:childTnLst>
                                </p:cTn>
                              </p:par>
                              <p:par>
                                <p:cTn id="29" presetID="10" presetClass="entr" presetSubtype="0" fill="hold" nodeType="withEffect">
                                  <p:stCondLst>
                                    <p:cond delay="0"/>
                                  </p:stCondLst>
                                  <p:childTnLst>
                                    <p:set>
                                      <p:cBhvr>
                                        <p:cTn id="30" dur="1" fill="hold">
                                          <p:stCondLst>
                                            <p:cond delay="0"/>
                                          </p:stCondLst>
                                        </p:cTn>
                                        <p:tgtEl>
                                          <p:spTgt spid="47122"/>
                                        </p:tgtEl>
                                        <p:attrNameLst>
                                          <p:attrName>style.visibility</p:attrName>
                                        </p:attrNameLst>
                                      </p:cBhvr>
                                      <p:to>
                                        <p:strVal val="visible"/>
                                      </p:to>
                                    </p:set>
                                    <p:animEffect transition="in" filter="fade">
                                      <p:cBhvr>
                                        <p:cTn id="31" dur="500"/>
                                        <p:tgtEl>
                                          <p:spTgt spid="47122"/>
                                        </p:tgtEl>
                                      </p:cBhvr>
                                    </p:animEffect>
                                  </p:childTnLst>
                                </p:cTn>
                              </p:par>
                              <p:par>
                                <p:cTn id="32" presetID="10" presetClass="entr" presetSubtype="0" fill="hold" nodeType="withEffect">
                                  <p:stCondLst>
                                    <p:cond delay="0"/>
                                  </p:stCondLst>
                                  <p:childTnLst>
                                    <p:set>
                                      <p:cBhvr>
                                        <p:cTn id="33" dur="1" fill="hold">
                                          <p:stCondLst>
                                            <p:cond delay="0"/>
                                          </p:stCondLst>
                                        </p:cTn>
                                        <p:tgtEl>
                                          <p:spTgt spid="47123"/>
                                        </p:tgtEl>
                                        <p:attrNameLst>
                                          <p:attrName>style.visibility</p:attrName>
                                        </p:attrNameLst>
                                      </p:cBhvr>
                                      <p:to>
                                        <p:strVal val="visible"/>
                                      </p:to>
                                    </p:set>
                                    <p:animEffect transition="in" filter="fade">
                                      <p:cBhvr>
                                        <p:cTn id="34" dur="500"/>
                                        <p:tgtEl>
                                          <p:spTgt spid="47123"/>
                                        </p:tgtEl>
                                      </p:cBhvr>
                                    </p:animEffect>
                                  </p:childTnLst>
                                </p:cTn>
                              </p:par>
                              <p:par>
                                <p:cTn id="35" presetID="10" presetClass="entr" presetSubtype="0" fill="hold" nodeType="withEffect">
                                  <p:stCondLst>
                                    <p:cond delay="0"/>
                                  </p:stCondLst>
                                  <p:childTnLst>
                                    <p:set>
                                      <p:cBhvr>
                                        <p:cTn id="36" dur="1" fill="hold">
                                          <p:stCondLst>
                                            <p:cond delay="0"/>
                                          </p:stCondLst>
                                        </p:cTn>
                                        <p:tgtEl>
                                          <p:spTgt spid="47124"/>
                                        </p:tgtEl>
                                        <p:attrNameLst>
                                          <p:attrName>style.visibility</p:attrName>
                                        </p:attrNameLst>
                                      </p:cBhvr>
                                      <p:to>
                                        <p:strVal val="visible"/>
                                      </p:to>
                                    </p:set>
                                    <p:animEffect transition="in" filter="fade">
                                      <p:cBhvr>
                                        <p:cTn id="37" dur="500"/>
                                        <p:tgtEl>
                                          <p:spTgt spid="471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p:bldP spid="69" grpId="0"/>
      <p:bldP spid="7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0E2A52E7-96F0-BD49-99D2-D9A40CD54F34}"/>
              </a:ext>
            </a:extLst>
          </p:cNvPr>
          <p:cNvSpPr>
            <a:spLocks noGrp="1"/>
          </p:cNvSpPr>
          <p:nvPr>
            <p:ph type="title"/>
          </p:nvPr>
        </p:nvSpPr>
        <p:spPr/>
        <p:txBody>
          <a:bodyPr/>
          <a:lstStyle/>
          <a:p>
            <a:pPr eaLnBrk="1" hangingPunct="1"/>
            <a:r>
              <a:rPr lang="en-US" altLang="zh-CN"/>
              <a:t>A DHT in Operation: put()</a:t>
            </a:r>
          </a:p>
        </p:txBody>
      </p:sp>
      <p:pic>
        <p:nvPicPr>
          <p:cNvPr id="71683" name="Picture 4">
            <a:extLst>
              <a:ext uri="{FF2B5EF4-FFF2-40B4-BE49-F238E27FC236}">
                <a16:creationId xmlns:a16="http://schemas.microsoft.com/office/drawing/2014/main" id="{E1B7BD93-4680-8744-9CFD-BCF1113974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510" y="1562100"/>
            <a:ext cx="7920038" cy="3301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3">
            <a:extLst>
              <a:ext uri="{FF2B5EF4-FFF2-40B4-BE49-F238E27FC236}">
                <a16:creationId xmlns:a16="http://schemas.microsoft.com/office/drawing/2014/main" id="{B46DB482-4FCD-6B4E-A966-E6C7702303F3}"/>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83</a:t>
            </a:fld>
            <a:endParaRPr lang="zh-CN" altLang="en-US"/>
          </a:p>
        </p:txBody>
      </p:sp>
    </p:spTree>
    <p:extLst>
      <p:ext uri="{BB962C8B-B14F-4D97-AF65-F5344CB8AC3E}">
        <p14:creationId xmlns:p14="http://schemas.microsoft.com/office/powerpoint/2010/main" val="3296656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a:extLst>
              <a:ext uri="{FF2B5EF4-FFF2-40B4-BE49-F238E27FC236}">
                <a16:creationId xmlns:a16="http://schemas.microsoft.com/office/drawing/2014/main" id="{D67C0D2F-511D-3948-8831-F0BE03B6C810}"/>
              </a:ext>
            </a:extLst>
          </p:cNvPr>
          <p:cNvSpPr>
            <a:spLocks noGrp="1"/>
          </p:cNvSpPr>
          <p:nvPr>
            <p:ph type="title"/>
          </p:nvPr>
        </p:nvSpPr>
        <p:spPr/>
        <p:txBody>
          <a:bodyPr/>
          <a:lstStyle/>
          <a:p>
            <a:pPr eaLnBrk="1" hangingPunct="1"/>
            <a:r>
              <a:rPr lang="en-US" altLang="zh-CN"/>
              <a:t>A DHT in Operation: get()</a:t>
            </a:r>
          </a:p>
        </p:txBody>
      </p:sp>
      <p:pic>
        <p:nvPicPr>
          <p:cNvPr id="72707" name="Picture 4">
            <a:extLst>
              <a:ext uri="{FF2B5EF4-FFF2-40B4-BE49-F238E27FC236}">
                <a16:creationId xmlns:a16="http://schemas.microsoft.com/office/drawing/2014/main" id="{DA797117-EAEB-234B-8614-3B930549D9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354" y="1346597"/>
            <a:ext cx="8065294" cy="359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3">
            <a:extLst>
              <a:ext uri="{FF2B5EF4-FFF2-40B4-BE49-F238E27FC236}">
                <a16:creationId xmlns:a16="http://schemas.microsoft.com/office/drawing/2014/main" id="{B307D2A0-6EE6-A340-975C-35CAA97E5F6A}"/>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84</a:t>
            </a:fld>
            <a:endParaRPr lang="zh-CN" altLang="en-US"/>
          </a:p>
        </p:txBody>
      </p:sp>
    </p:spTree>
    <p:extLst>
      <p:ext uri="{BB962C8B-B14F-4D97-AF65-F5344CB8AC3E}">
        <p14:creationId xmlns:p14="http://schemas.microsoft.com/office/powerpoint/2010/main" val="7063698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96B10638-877C-E841-B531-2609D3D38D55}"/>
              </a:ext>
            </a:extLst>
          </p:cNvPr>
          <p:cNvSpPr>
            <a:spLocks noGrp="1"/>
          </p:cNvSpPr>
          <p:nvPr>
            <p:ph type="title"/>
          </p:nvPr>
        </p:nvSpPr>
        <p:spPr>
          <a:xfrm>
            <a:off x="323528" y="167803"/>
            <a:ext cx="7886700" cy="994172"/>
          </a:xfrm>
        </p:spPr>
        <p:txBody>
          <a:bodyPr/>
          <a:lstStyle/>
          <a:p>
            <a:pPr eaLnBrk="1" hangingPunct="1"/>
            <a:r>
              <a:rPr lang="en-US" altLang="zh-CN" dirty="0"/>
              <a:t>Lookups take O(</a:t>
            </a:r>
            <a:r>
              <a:rPr lang="en-US" altLang="zh-CN" i="1" dirty="0">
                <a:latin typeface="Times New Roman" panose="02020603050405020304" pitchFamily="18" charset="0"/>
              </a:rPr>
              <a:t>log(N)</a:t>
            </a:r>
            <a:r>
              <a:rPr lang="en-US" altLang="zh-CN" dirty="0"/>
              <a:t>) hops</a:t>
            </a:r>
          </a:p>
        </p:txBody>
      </p:sp>
      <p:pic>
        <p:nvPicPr>
          <p:cNvPr id="81923" name="Picture 4">
            <a:extLst>
              <a:ext uri="{FF2B5EF4-FFF2-40B4-BE49-F238E27FC236}">
                <a16:creationId xmlns:a16="http://schemas.microsoft.com/office/drawing/2014/main" id="{42CBF9C7-DC48-9249-A893-E7ECD0256E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7" y="1183482"/>
            <a:ext cx="7668815" cy="412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3">
            <a:extLst>
              <a:ext uri="{FF2B5EF4-FFF2-40B4-BE49-F238E27FC236}">
                <a16:creationId xmlns:a16="http://schemas.microsoft.com/office/drawing/2014/main" id="{D69807E6-1C95-C640-83F9-8D293DE2B767}"/>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85</a:t>
            </a:fld>
            <a:endParaRPr lang="zh-CN" altLang="en-US"/>
          </a:p>
        </p:txBody>
      </p:sp>
    </p:spTree>
    <p:extLst>
      <p:ext uri="{BB962C8B-B14F-4D97-AF65-F5344CB8AC3E}">
        <p14:creationId xmlns:p14="http://schemas.microsoft.com/office/powerpoint/2010/main" val="813221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A055A4C9-C53D-6949-B2B9-75AE7A0B30B4}"/>
              </a:ext>
            </a:extLst>
          </p:cNvPr>
          <p:cNvSpPr>
            <a:spLocks noGrp="1"/>
          </p:cNvSpPr>
          <p:nvPr>
            <p:ph type="title"/>
          </p:nvPr>
        </p:nvSpPr>
        <p:spPr/>
        <p:txBody>
          <a:bodyPr/>
          <a:lstStyle/>
          <a:p>
            <a:pPr eaLnBrk="1" hangingPunct="1"/>
            <a:r>
              <a:rPr lang="en-US" altLang="zh-CN"/>
              <a:t>Failures might cause incorrect lookup </a:t>
            </a:r>
          </a:p>
        </p:txBody>
      </p:sp>
      <p:sp>
        <p:nvSpPr>
          <p:cNvPr id="5" name="Oval 4">
            <a:extLst>
              <a:ext uri="{FF2B5EF4-FFF2-40B4-BE49-F238E27FC236}">
                <a16:creationId xmlns:a16="http://schemas.microsoft.com/office/drawing/2014/main" id="{F80D0180-9681-A148-8CE2-A3C90372B2EE}"/>
              </a:ext>
            </a:extLst>
          </p:cNvPr>
          <p:cNvSpPr/>
          <p:nvPr/>
        </p:nvSpPr>
        <p:spPr>
          <a:xfrm>
            <a:off x="2700337" y="1777604"/>
            <a:ext cx="3671888" cy="2753915"/>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solidFill>
                <a:srgbClr val="FFFFFF"/>
              </a:solidFill>
              <a:ea typeface="宋体" charset="0"/>
              <a:cs typeface="宋体" charset="0"/>
            </a:endParaRPr>
          </a:p>
        </p:txBody>
      </p:sp>
      <p:sp>
        <p:nvSpPr>
          <p:cNvPr id="6" name="Rectangle 5">
            <a:extLst>
              <a:ext uri="{FF2B5EF4-FFF2-40B4-BE49-F238E27FC236}">
                <a16:creationId xmlns:a16="http://schemas.microsoft.com/office/drawing/2014/main" id="{61BA29E5-131D-D047-BF58-336F46A7CED3}"/>
              </a:ext>
            </a:extLst>
          </p:cNvPr>
          <p:cNvSpPr/>
          <p:nvPr/>
        </p:nvSpPr>
        <p:spPr>
          <a:xfrm>
            <a:off x="2051448" y="4045744"/>
            <a:ext cx="935831" cy="3774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chemeClr val="accent1">
                    <a:lumMod val="75000"/>
                  </a:schemeClr>
                </a:solidFill>
              </a:rPr>
              <a:t>N80</a:t>
            </a:r>
          </a:p>
        </p:txBody>
      </p:sp>
      <p:sp>
        <p:nvSpPr>
          <p:cNvPr id="7" name="Rectangle 6">
            <a:extLst>
              <a:ext uri="{FF2B5EF4-FFF2-40B4-BE49-F238E27FC236}">
                <a16:creationId xmlns:a16="http://schemas.microsoft.com/office/drawing/2014/main" id="{1F8A9BB5-F9A7-9D4D-82CB-834C8AD3877E}"/>
              </a:ext>
            </a:extLst>
          </p:cNvPr>
          <p:cNvSpPr/>
          <p:nvPr/>
        </p:nvSpPr>
        <p:spPr>
          <a:xfrm>
            <a:off x="1691879" y="3451623"/>
            <a:ext cx="935831" cy="37742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chemeClr val="accent1">
                    <a:lumMod val="75000"/>
                  </a:schemeClr>
                </a:solidFill>
              </a:rPr>
              <a:t>N85</a:t>
            </a:r>
          </a:p>
        </p:txBody>
      </p:sp>
      <p:sp>
        <p:nvSpPr>
          <p:cNvPr id="8" name="Rectangle 7">
            <a:extLst>
              <a:ext uri="{FF2B5EF4-FFF2-40B4-BE49-F238E27FC236}">
                <a16:creationId xmlns:a16="http://schemas.microsoft.com/office/drawing/2014/main" id="{9639FA25-7CBC-9142-8E56-37CF7A1EC68F}"/>
              </a:ext>
            </a:extLst>
          </p:cNvPr>
          <p:cNvSpPr/>
          <p:nvPr/>
        </p:nvSpPr>
        <p:spPr>
          <a:xfrm>
            <a:off x="1619251" y="2533650"/>
            <a:ext cx="937022" cy="37742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chemeClr val="accent1">
                    <a:lumMod val="75000"/>
                  </a:schemeClr>
                </a:solidFill>
              </a:rPr>
              <a:t>N102</a:t>
            </a:r>
          </a:p>
        </p:txBody>
      </p:sp>
      <p:sp>
        <p:nvSpPr>
          <p:cNvPr id="9" name="Rectangle 8">
            <a:extLst>
              <a:ext uri="{FF2B5EF4-FFF2-40B4-BE49-F238E27FC236}">
                <a16:creationId xmlns:a16="http://schemas.microsoft.com/office/drawing/2014/main" id="{FA436026-331D-0943-A5A3-B435D084B778}"/>
              </a:ext>
            </a:extLst>
          </p:cNvPr>
          <p:cNvSpPr/>
          <p:nvPr/>
        </p:nvSpPr>
        <p:spPr>
          <a:xfrm>
            <a:off x="1907382" y="1939529"/>
            <a:ext cx="937022" cy="37742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chemeClr val="accent1">
                    <a:lumMod val="75000"/>
                  </a:schemeClr>
                </a:solidFill>
              </a:rPr>
              <a:t>N113</a:t>
            </a:r>
          </a:p>
        </p:txBody>
      </p:sp>
      <p:sp>
        <p:nvSpPr>
          <p:cNvPr id="10" name="Rectangle 9">
            <a:extLst>
              <a:ext uri="{FF2B5EF4-FFF2-40B4-BE49-F238E27FC236}">
                <a16:creationId xmlns:a16="http://schemas.microsoft.com/office/drawing/2014/main" id="{A86FF7A2-1A82-7F45-8C3B-8F92CDD8D9EA}"/>
              </a:ext>
            </a:extLst>
          </p:cNvPr>
          <p:cNvSpPr/>
          <p:nvPr/>
        </p:nvSpPr>
        <p:spPr>
          <a:xfrm>
            <a:off x="2844404" y="1398985"/>
            <a:ext cx="935831" cy="3786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chemeClr val="accent1">
                    <a:lumMod val="75000"/>
                  </a:schemeClr>
                </a:solidFill>
              </a:rPr>
              <a:t>N120</a:t>
            </a:r>
          </a:p>
        </p:txBody>
      </p:sp>
      <p:sp>
        <p:nvSpPr>
          <p:cNvPr id="11" name="Rectangle 10">
            <a:extLst>
              <a:ext uri="{FF2B5EF4-FFF2-40B4-BE49-F238E27FC236}">
                <a16:creationId xmlns:a16="http://schemas.microsoft.com/office/drawing/2014/main" id="{BD322420-C8E2-5A47-BB7E-A90E3CCDA62A}"/>
              </a:ext>
            </a:extLst>
          </p:cNvPr>
          <p:cNvSpPr/>
          <p:nvPr/>
        </p:nvSpPr>
        <p:spPr>
          <a:xfrm>
            <a:off x="5507832" y="1453754"/>
            <a:ext cx="935831" cy="37742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chemeClr val="accent1">
                    <a:lumMod val="75000"/>
                  </a:schemeClr>
                </a:solidFill>
              </a:rPr>
              <a:t>N10</a:t>
            </a:r>
          </a:p>
        </p:txBody>
      </p:sp>
      <p:sp>
        <p:nvSpPr>
          <p:cNvPr id="30" name="Freeform 29">
            <a:extLst>
              <a:ext uri="{FF2B5EF4-FFF2-40B4-BE49-F238E27FC236}">
                <a16:creationId xmlns:a16="http://schemas.microsoft.com/office/drawing/2014/main" id="{F50089F0-E76C-FF4E-813B-25030B9FFB33}"/>
              </a:ext>
            </a:extLst>
          </p:cNvPr>
          <p:cNvSpPr/>
          <p:nvPr/>
        </p:nvSpPr>
        <p:spPr>
          <a:xfrm>
            <a:off x="2865835" y="3599260"/>
            <a:ext cx="542925" cy="594122"/>
          </a:xfrm>
          <a:custGeom>
            <a:avLst/>
            <a:gdLst>
              <a:gd name="connsiteX0" fmla="*/ 542751 w 542751"/>
              <a:gd name="connsiteY0" fmla="*/ 792456 h 792456"/>
              <a:gd name="connsiteX1" fmla="*/ 401636 w 542751"/>
              <a:gd name="connsiteY1" fmla="*/ 141122 h 792456"/>
              <a:gd name="connsiteX2" fmla="*/ 0 w 542751"/>
              <a:gd name="connsiteY2" fmla="*/ 0 h 792456"/>
            </a:gdLst>
            <a:ahLst/>
            <a:cxnLst>
              <a:cxn ang="0">
                <a:pos x="connsiteX0" y="connsiteY0"/>
              </a:cxn>
              <a:cxn ang="0">
                <a:pos x="connsiteX1" y="connsiteY1"/>
              </a:cxn>
              <a:cxn ang="0">
                <a:pos x="connsiteX2" y="connsiteY2"/>
              </a:cxn>
            </a:cxnLst>
            <a:rect l="l" t="t" r="r" b="b"/>
            <a:pathLst>
              <a:path w="542751" h="792456">
                <a:moveTo>
                  <a:pt x="542751" y="792456"/>
                </a:moveTo>
                <a:cubicBezTo>
                  <a:pt x="517422" y="532827"/>
                  <a:pt x="492094" y="273198"/>
                  <a:pt x="401636" y="141122"/>
                </a:cubicBezTo>
                <a:cubicBezTo>
                  <a:pt x="311178" y="9046"/>
                  <a:pt x="0" y="0"/>
                  <a:pt x="0" y="0"/>
                </a:cubicBezTo>
              </a:path>
            </a:pathLst>
          </a:custGeom>
          <a:ln>
            <a:prstDash val="dot"/>
            <a:headEnd type="none"/>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350"/>
          </a:p>
        </p:txBody>
      </p:sp>
      <p:sp>
        <p:nvSpPr>
          <p:cNvPr id="33" name="Freeform 32">
            <a:extLst>
              <a:ext uri="{FF2B5EF4-FFF2-40B4-BE49-F238E27FC236}">
                <a16:creationId xmlns:a16="http://schemas.microsoft.com/office/drawing/2014/main" id="{117EA28F-130D-9B42-9DB4-4E55DAB4ACB6}"/>
              </a:ext>
            </a:extLst>
          </p:cNvPr>
          <p:cNvSpPr/>
          <p:nvPr/>
        </p:nvSpPr>
        <p:spPr>
          <a:xfrm>
            <a:off x="3440906" y="2027635"/>
            <a:ext cx="653654" cy="2174081"/>
          </a:xfrm>
          <a:custGeom>
            <a:avLst/>
            <a:gdLst>
              <a:gd name="connsiteX0" fmla="*/ 0 w 653253"/>
              <a:gd name="connsiteY0" fmla="*/ 2898434 h 2898434"/>
              <a:gd name="connsiteX1" fmla="*/ 651302 w 653253"/>
              <a:gd name="connsiteY1" fmla="*/ 1432934 h 2898434"/>
              <a:gd name="connsiteX2" fmla="*/ 206246 w 653253"/>
              <a:gd name="connsiteY2" fmla="*/ 0 h 2898434"/>
            </a:gdLst>
            <a:ahLst/>
            <a:cxnLst>
              <a:cxn ang="0">
                <a:pos x="connsiteX0" y="connsiteY0"/>
              </a:cxn>
              <a:cxn ang="0">
                <a:pos x="connsiteX1" y="connsiteY1"/>
              </a:cxn>
              <a:cxn ang="0">
                <a:pos x="connsiteX2" y="connsiteY2"/>
              </a:cxn>
            </a:cxnLst>
            <a:rect l="l" t="t" r="r" b="b"/>
            <a:pathLst>
              <a:path w="653253" h="2898434">
                <a:moveTo>
                  <a:pt x="0" y="2898434"/>
                </a:moveTo>
                <a:cubicBezTo>
                  <a:pt x="308464" y="2407220"/>
                  <a:pt x="616928" y="1916006"/>
                  <a:pt x="651302" y="1432934"/>
                </a:cubicBezTo>
                <a:cubicBezTo>
                  <a:pt x="685676" y="949862"/>
                  <a:pt x="255094" y="202637"/>
                  <a:pt x="206246" y="0"/>
                </a:cubicBezTo>
              </a:path>
            </a:pathLst>
          </a:custGeom>
          <a:ln>
            <a:headEnd type="none"/>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350"/>
          </a:p>
        </p:txBody>
      </p:sp>
      <p:sp>
        <p:nvSpPr>
          <p:cNvPr id="34" name="Freeform 33">
            <a:extLst>
              <a:ext uri="{FF2B5EF4-FFF2-40B4-BE49-F238E27FC236}">
                <a16:creationId xmlns:a16="http://schemas.microsoft.com/office/drawing/2014/main" id="{6072B881-00DA-9E4B-B85C-BAD0CC1EAF52}"/>
              </a:ext>
            </a:extLst>
          </p:cNvPr>
          <p:cNvSpPr/>
          <p:nvPr/>
        </p:nvSpPr>
        <p:spPr>
          <a:xfrm>
            <a:off x="2821782" y="2826544"/>
            <a:ext cx="927497" cy="1375172"/>
          </a:xfrm>
          <a:custGeom>
            <a:avLst/>
            <a:gdLst>
              <a:gd name="connsiteX0" fmla="*/ 597026 w 927178"/>
              <a:gd name="connsiteY0" fmla="*/ 1834589 h 1834589"/>
              <a:gd name="connsiteX1" fmla="*/ 900967 w 927178"/>
              <a:gd name="connsiteY1" fmla="*/ 705611 h 1834589"/>
              <a:gd name="connsiteX2" fmla="*/ 0 w 927178"/>
              <a:gd name="connsiteY2" fmla="*/ 0 h 1834589"/>
            </a:gdLst>
            <a:ahLst/>
            <a:cxnLst>
              <a:cxn ang="0">
                <a:pos x="connsiteX0" y="connsiteY0"/>
              </a:cxn>
              <a:cxn ang="0">
                <a:pos x="connsiteX1" y="connsiteY1"/>
              </a:cxn>
              <a:cxn ang="0">
                <a:pos x="connsiteX2" y="connsiteY2"/>
              </a:cxn>
            </a:cxnLst>
            <a:rect l="l" t="t" r="r" b="b"/>
            <a:pathLst>
              <a:path w="927178" h="1834589">
                <a:moveTo>
                  <a:pt x="597026" y="1834589"/>
                </a:moveTo>
                <a:cubicBezTo>
                  <a:pt x="798748" y="1422982"/>
                  <a:pt x="1000471" y="1011376"/>
                  <a:pt x="900967" y="705611"/>
                </a:cubicBezTo>
                <a:cubicBezTo>
                  <a:pt x="801463" y="399846"/>
                  <a:pt x="32565" y="72370"/>
                  <a:pt x="0" y="0"/>
                </a:cubicBezTo>
              </a:path>
            </a:pathLst>
          </a:custGeom>
          <a:ln>
            <a:prstDash val="dot"/>
            <a:headEnd type="none"/>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350"/>
          </a:p>
        </p:txBody>
      </p:sp>
      <p:sp>
        <p:nvSpPr>
          <p:cNvPr id="35" name="Freeform 34">
            <a:extLst>
              <a:ext uri="{FF2B5EF4-FFF2-40B4-BE49-F238E27FC236}">
                <a16:creationId xmlns:a16="http://schemas.microsoft.com/office/drawing/2014/main" id="{5E7A5696-5D3E-D54F-8718-EE715F8FEE7E}"/>
              </a:ext>
            </a:extLst>
          </p:cNvPr>
          <p:cNvSpPr/>
          <p:nvPr/>
        </p:nvSpPr>
        <p:spPr>
          <a:xfrm>
            <a:off x="3549254" y="2118122"/>
            <a:ext cx="2076450" cy="2100263"/>
          </a:xfrm>
          <a:custGeom>
            <a:avLst/>
            <a:gdLst>
              <a:gd name="connsiteX0" fmla="*/ 2073309 w 2076638"/>
              <a:gd name="connsiteY0" fmla="*/ 0 h 2800734"/>
              <a:gd name="connsiteX1" fmla="*/ 1747658 w 2076638"/>
              <a:gd name="connsiteY1" fmla="*/ 1693467 h 2800734"/>
              <a:gd name="connsiteX2" fmla="*/ 0 w 2076638"/>
              <a:gd name="connsiteY2" fmla="*/ 2800734 h 2800734"/>
            </a:gdLst>
            <a:ahLst/>
            <a:cxnLst>
              <a:cxn ang="0">
                <a:pos x="connsiteX0" y="connsiteY0"/>
              </a:cxn>
              <a:cxn ang="0">
                <a:pos x="connsiteX1" y="connsiteY1"/>
              </a:cxn>
              <a:cxn ang="0">
                <a:pos x="connsiteX2" y="connsiteY2"/>
              </a:cxn>
            </a:cxnLst>
            <a:rect l="l" t="t" r="r" b="b"/>
            <a:pathLst>
              <a:path w="2076638" h="2800734">
                <a:moveTo>
                  <a:pt x="2073309" y="0"/>
                </a:moveTo>
                <a:cubicBezTo>
                  <a:pt x="2083259" y="613339"/>
                  <a:pt x="2093210" y="1226678"/>
                  <a:pt x="1747658" y="1693467"/>
                </a:cubicBezTo>
                <a:cubicBezTo>
                  <a:pt x="1402106" y="2160256"/>
                  <a:pt x="0" y="2800734"/>
                  <a:pt x="0" y="2800734"/>
                </a:cubicBezTo>
              </a:path>
            </a:pathLst>
          </a:custGeom>
          <a:ln>
            <a:headEnd type="none"/>
            <a:tailEnd type="triangle"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1350"/>
          </a:p>
        </p:txBody>
      </p:sp>
      <p:sp>
        <p:nvSpPr>
          <p:cNvPr id="87054" name="Rectangle 35">
            <a:extLst>
              <a:ext uri="{FF2B5EF4-FFF2-40B4-BE49-F238E27FC236}">
                <a16:creationId xmlns:a16="http://schemas.microsoft.com/office/drawing/2014/main" id="{6E37D9B0-F5C3-9748-96DF-022A4C974CC8}"/>
              </a:ext>
            </a:extLst>
          </p:cNvPr>
          <p:cNvSpPr>
            <a:spLocks noChangeArrowheads="1"/>
          </p:cNvSpPr>
          <p:nvPr/>
        </p:nvSpPr>
        <p:spPr bwMode="auto">
          <a:xfrm>
            <a:off x="611982" y="4855369"/>
            <a:ext cx="59347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r>
              <a:rPr lang="en-US" altLang="zh-CN" sz="1800" dirty="0">
                <a:latin typeface="+mn-lt"/>
              </a:rPr>
              <a:t>N80 doesn</a:t>
            </a:r>
            <a:r>
              <a:rPr lang="en-US" altLang="en-US" sz="1800" dirty="0">
                <a:latin typeface="+mn-lt"/>
              </a:rPr>
              <a:t>'</a:t>
            </a:r>
            <a:r>
              <a:rPr lang="en-US" altLang="zh-CN" sz="1800" dirty="0">
                <a:latin typeface="+mn-lt"/>
              </a:rPr>
              <a:t>t know correct successor, so incorrect lookup</a:t>
            </a:r>
          </a:p>
        </p:txBody>
      </p:sp>
      <p:sp>
        <p:nvSpPr>
          <p:cNvPr id="87055" name="Rectangle 36">
            <a:extLst>
              <a:ext uri="{FF2B5EF4-FFF2-40B4-BE49-F238E27FC236}">
                <a16:creationId xmlns:a16="http://schemas.microsoft.com/office/drawing/2014/main" id="{4A537F0F-C928-6F4F-BBD9-EB810A135697}"/>
              </a:ext>
            </a:extLst>
          </p:cNvPr>
          <p:cNvSpPr>
            <a:spLocks noChangeArrowheads="1"/>
          </p:cNvSpPr>
          <p:nvPr/>
        </p:nvSpPr>
        <p:spPr bwMode="auto">
          <a:xfrm>
            <a:off x="3924300" y="2101454"/>
            <a:ext cx="12461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marL="1143000" indent="-228600">
              <a:defRPr sz="2400">
                <a:solidFill>
                  <a:schemeClr val="tx1"/>
                </a:solidFill>
                <a:latin typeface="Calibri" panose="020F0502020204030204" pitchFamily="34" charset="0"/>
                <a:ea typeface="宋体" panose="02010600030101010101" pitchFamily="2" charset="-122"/>
              </a:defRPr>
            </a:lvl3pPr>
            <a:lvl4pPr marL="1600200" indent="-228600">
              <a:defRPr sz="2400">
                <a:solidFill>
                  <a:schemeClr val="tx1"/>
                </a:solidFill>
                <a:latin typeface="Calibri" panose="020F0502020204030204" pitchFamily="34" charset="0"/>
                <a:ea typeface="宋体" panose="02010600030101010101" pitchFamily="2" charset="-122"/>
              </a:defRPr>
            </a:lvl4pPr>
            <a:lvl5pPr marL="2057400" indent="-228600">
              <a:defRPr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宋体" panose="02010600030101010101" pitchFamily="2" charset="-122"/>
              </a:defRPr>
            </a:lvl9pPr>
          </a:lstStyle>
          <a:p>
            <a:r>
              <a:rPr lang="en-US" altLang="zh-CN" sz="2700" baseline="30000"/>
              <a:t>Lookup(90)</a:t>
            </a:r>
            <a:endParaRPr lang="en-US" altLang="zh-CN" sz="2700"/>
          </a:p>
        </p:txBody>
      </p:sp>
      <p:cxnSp>
        <p:nvCxnSpPr>
          <p:cNvPr id="39" name="Straight Connector 38">
            <a:extLst>
              <a:ext uri="{FF2B5EF4-FFF2-40B4-BE49-F238E27FC236}">
                <a16:creationId xmlns:a16="http://schemas.microsoft.com/office/drawing/2014/main" id="{763391E6-9339-3045-B2E1-4DD0E18AE532}"/>
              </a:ext>
            </a:extLst>
          </p:cNvPr>
          <p:cNvCxnSpPr/>
          <p:nvPr/>
        </p:nvCxnSpPr>
        <p:spPr>
          <a:xfrm>
            <a:off x="1475185" y="2749154"/>
            <a:ext cx="122515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03D6D400-F795-2046-8EDF-5A0FF98DA735}"/>
              </a:ext>
            </a:extLst>
          </p:cNvPr>
          <p:cNvCxnSpPr/>
          <p:nvPr/>
        </p:nvCxnSpPr>
        <p:spPr>
          <a:xfrm>
            <a:off x="1547812" y="3667125"/>
            <a:ext cx="122396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灯片编号占位符 3">
            <a:extLst>
              <a:ext uri="{FF2B5EF4-FFF2-40B4-BE49-F238E27FC236}">
                <a16:creationId xmlns:a16="http://schemas.microsoft.com/office/drawing/2014/main" id="{FC86DC01-D1AE-714E-8CB9-8BEF9E2617AD}"/>
              </a:ext>
            </a:extLst>
          </p:cNvPr>
          <p:cNvSpPr>
            <a:spLocks noGrp="1"/>
          </p:cNvSpPr>
          <p:nvPr>
            <p:ph type="sldNum" sz="quarter" idx="12"/>
          </p:nvPr>
        </p:nvSpPr>
        <p:spPr>
          <a:xfrm>
            <a:off x="6553200" y="5296962"/>
            <a:ext cx="2133600" cy="304271"/>
          </a:xfrm>
        </p:spPr>
        <p:txBody>
          <a:bodyPr/>
          <a:lstStyle/>
          <a:p>
            <a:fld id="{ADE361C3-C043-4A6E-BDCE-8DA1E7D90A3B}" type="slidenum">
              <a:rPr lang="zh-CN" altLang="en-US" smtClean="0"/>
              <a:t>86</a:t>
            </a:fld>
            <a:endParaRPr lang="zh-CN" altLang="en-US"/>
          </a:p>
        </p:txBody>
      </p:sp>
    </p:spTree>
    <p:extLst>
      <p:ext uri="{BB962C8B-B14F-4D97-AF65-F5344CB8AC3E}">
        <p14:creationId xmlns:p14="http://schemas.microsoft.com/office/powerpoint/2010/main" val="37771100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830305" y="2425452"/>
            <a:ext cx="748339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kumimoji="0" lang="en-US" altLang="zh-CN" b="0" kern="0" dirty="0">
                <a:solidFill>
                  <a:srgbClr val="C00000"/>
                </a:solidFill>
                <a:ea typeface="+mn-ea"/>
              </a:rPr>
              <a:t>Review</a:t>
            </a:r>
            <a:r>
              <a:rPr lang="en-US" altLang="zh-CN" b="0" kern="0" dirty="0">
                <a:solidFill>
                  <a:srgbClr val="C00000"/>
                </a:solidFill>
                <a:ea typeface="+mn-ea"/>
              </a:rPr>
              <a:t>:</a:t>
            </a:r>
            <a:r>
              <a:rPr lang="zh-CN" altLang="en-US" b="0" kern="0" dirty="0">
                <a:solidFill>
                  <a:srgbClr val="C00000"/>
                </a:solidFill>
                <a:ea typeface="+mn-ea"/>
              </a:rPr>
              <a:t> </a:t>
            </a:r>
            <a:r>
              <a:rPr kumimoji="0" lang="en-US" altLang="zh-CN" b="0" kern="0" dirty="0">
                <a:solidFill>
                  <a:srgbClr val="C00000"/>
                </a:solidFill>
                <a:ea typeface="+mn-ea"/>
              </a:rPr>
              <a:t>Raft</a:t>
            </a:r>
            <a:r>
              <a:rPr kumimoji="0" lang="zh-CN" altLang="en-US" b="0" kern="0" dirty="0">
                <a:solidFill>
                  <a:srgbClr val="C00000"/>
                </a:solidFill>
                <a:ea typeface="+mn-ea"/>
              </a:rPr>
              <a:t> </a:t>
            </a:r>
            <a:r>
              <a:rPr kumimoji="0" lang="en-US" altLang="zh-CN" b="0" kern="0" dirty="0">
                <a:solidFill>
                  <a:srgbClr val="C00000"/>
                </a:solidFill>
                <a:ea typeface="+mn-ea"/>
              </a:rPr>
              <a:t>and</a:t>
            </a:r>
            <a:r>
              <a:rPr kumimoji="0" lang="zh-CN" altLang="en-US" b="0" kern="0" dirty="0">
                <a:solidFill>
                  <a:srgbClr val="C00000"/>
                </a:solidFill>
                <a:ea typeface="+mn-ea"/>
              </a:rPr>
              <a:t> </a:t>
            </a:r>
            <a:r>
              <a:rPr kumimoji="0" lang="en-US" altLang="zh-CN" b="0" kern="0" dirty="0">
                <a:solidFill>
                  <a:srgbClr val="C00000"/>
                </a:solidFill>
                <a:ea typeface="+mn-ea"/>
              </a:rPr>
              <a:t>Distributed</a:t>
            </a:r>
            <a:r>
              <a:rPr kumimoji="0" lang="zh-CN" altLang="en-US" b="0" kern="0" dirty="0">
                <a:solidFill>
                  <a:srgbClr val="C00000"/>
                </a:solidFill>
                <a:ea typeface="+mn-ea"/>
              </a:rPr>
              <a:t> </a:t>
            </a:r>
            <a:r>
              <a:rPr kumimoji="0" lang="en-US" altLang="zh-CN" b="0" kern="0" dirty="0">
                <a:solidFill>
                  <a:srgbClr val="C00000"/>
                </a:solidFill>
                <a:ea typeface="+mn-ea"/>
              </a:rPr>
              <a:t>Computation</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65351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AE898-0E7D-DE42-BE31-F65E60622E2A}"/>
              </a:ext>
            </a:extLst>
          </p:cNvPr>
          <p:cNvSpPr>
            <a:spLocks noGrp="1"/>
          </p:cNvSpPr>
          <p:nvPr>
            <p:ph type="title"/>
          </p:nvPr>
        </p:nvSpPr>
        <p:spPr/>
        <p:txBody>
          <a:bodyPr/>
          <a:lstStyle/>
          <a:p>
            <a:r>
              <a:rPr kumimoji="1" lang="en-US" altLang="zh-CN" dirty="0"/>
              <a:t>Review: Replication is everywhere for storage  </a:t>
            </a:r>
            <a:endParaRPr kumimoji="1" lang="zh-CN" altLang="en-US" dirty="0"/>
          </a:p>
        </p:txBody>
      </p:sp>
      <p:sp>
        <p:nvSpPr>
          <p:cNvPr id="4" name="灯片编号占位符 3">
            <a:extLst>
              <a:ext uri="{FF2B5EF4-FFF2-40B4-BE49-F238E27FC236}">
                <a16:creationId xmlns:a16="http://schemas.microsoft.com/office/drawing/2014/main" id="{819C2C84-925A-A949-A314-13585DE3E6F2}"/>
              </a:ext>
            </a:extLst>
          </p:cNvPr>
          <p:cNvSpPr>
            <a:spLocks noGrp="1"/>
          </p:cNvSpPr>
          <p:nvPr>
            <p:ph type="sldNum" sz="quarter" idx="12"/>
          </p:nvPr>
        </p:nvSpPr>
        <p:spPr/>
        <p:txBody>
          <a:bodyPr/>
          <a:lstStyle/>
          <a:p>
            <a:fld id="{ADE361C3-C043-4A6E-BDCE-8DA1E7D90A3B}" type="slidenum">
              <a:rPr lang="zh-CN" altLang="en-US" smtClean="0"/>
              <a:t>88</a:t>
            </a:fld>
            <a:endParaRPr lang="zh-CN" altLang="en-US"/>
          </a:p>
        </p:txBody>
      </p:sp>
      <p:sp>
        <p:nvSpPr>
          <p:cNvPr id="6" name="内容占位符 2">
            <a:extLst>
              <a:ext uri="{FF2B5EF4-FFF2-40B4-BE49-F238E27FC236}">
                <a16:creationId xmlns:a16="http://schemas.microsoft.com/office/drawing/2014/main" id="{5D69EF60-0524-D946-A2C0-DF5616839FCF}"/>
              </a:ext>
            </a:extLst>
          </p:cNvPr>
          <p:cNvSpPr>
            <a:spLocks noGrp="1"/>
          </p:cNvSpPr>
          <p:nvPr>
            <p:ph idx="1"/>
          </p:nvPr>
        </p:nvSpPr>
        <p:spPr>
          <a:xfrm>
            <a:off x="457200" y="1129308"/>
            <a:ext cx="8229600" cy="3771636"/>
          </a:xfrm>
        </p:spPr>
        <p:txBody>
          <a:bodyPr>
            <a:normAutofit/>
          </a:bodyPr>
          <a:lstStyle/>
          <a:p>
            <a:r>
              <a:rPr kumimoji="1" lang="en-US" altLang="zh-CN" dirty="0"/>
              <a:t>For performance</a:t>
            </a:r>
          </a:p>
          <a:p>
            <a:pPr lvl="1"/>
            <a:r>
              <a:rPr kumimoji="1" lang="en-US" altLang="zh-CN" dirty="0"/>
              <a:t>Higher</a:t>
            </a:r>
            <a:r>
              <a:rPr kumimoji="1" lang="zh-CN" altLang="en-US" dirty="0"/>
              <a:t> </a:t>
            </a:r>
            <a:r>
              <a:rPr kumimoji="1" lang="en-US" altLang="zh-CN" dirty="0">
                <a:solidFill>
                  <a:srgbClr val="BE384B"/>
                </a:solidFill>
              </a:rPr>
              <a:t>throughput</a:t>
            </a:r>
            <a:r>
              <a:rPr kumimoji="1" lang="en-US" altLang="zh-CN" dirty="0"/>
              <a:t>:</a:t>
            </a:r>
            <a:r>
              <a:rPr kumimoji="1" lang="zh-CN" altLang="en-US" dirty="0"/>
              <a:t> </a:t>
            </a:r>
            <a:r>
              <a:rPr kumimoji="1" lang="en-US" altLang="zh-CN" dirty="0"/>
              <a:t>replicas</a:t>
            </a:r>
            <a:r>
              <a:rPr kumimoji="1" lang="zh-CN" altLang="en-US" dirty="0"/>
              <a:t> </a:t>
            </a:r>
            <a:r>
              <a:rPr kumimoji="1" lang="en-US" altLang="zh-CN" dirty="0"/>
              <a:t>can</a:t>
            </a:r>
            <a:r>
              <a:rPr kumimoji="1" lang="zh-CN" altLang="en-US" dirty="0"/>
              <a:t> </a:t>
            </a:r>
            <a:r>
              <a:rPr kumimoji="1" lang="en-US" altLang="zh-CN" dirty="0"/>
              <a:t>serve</a:t>
            </a:r>
            <a:r>
              <a:rPr kumimoji="1" lang="zh-CN" altLang="en-US" dirty="0"/>
              <a:t> </a:t>
            </a:r>
            <a:r>
              <a:rPr kumimoji="1" lang="en-US" altLang="zh-CN" dirty="0"/>
              <a:t>concurrently</a:t>
            </a:r>
          </a:p>
          <a:p>
            <a:pPr lvl="1"/>
            <a:r>
              <a:rPr kumimoji="1" lang="en-US" altLang="zh-CN" dirty="0"/>
              <a:t>Lower</a:t>
            </a:r>
            <a:r>
              <a:rPr kumimoji="1" lang="zh-CN" altLang="en-US" dirty="0"/>
              <a:t> </a:t>
            </a:r>
            <a:r>
              <a:rPr kumimoji="1" lang="en-US" altLang="zh-CN" dirty="0">
                <a:solidFill>
                  <a:srgbClr val="BE384B"/>
                </a:solidFill>
              </a:rPr>
              <a:t>latency</a:t>
            </a:r>
            <a:r>
              <a:rPr kumimoji="1" lang="en-US" altLang="zh-CN" dirty="0"/>
              <a:t>:</a:t>
            </a:r>
            <a:r>
              <a:rPr kumimoji="1" lang="zh-CN" altLang="en-US" dirty="0"/>
              <a:t> </a:t>
            </a:r>
            <a:r>
              <a:rPr kumimoji="1" lang="en-US" altLang="zh-CN" dirty="0"/>
              <a:t>cache</a:t>
            </a:r>
            <a:r>
              <a:rPr kumimoji="1" lang="zh-CN" altLang="en-US" dirty="0"/>
              <a:t> </a:t>
            </a:r>
            <a:r>
              <a:rPr kumimoji="1" lang="en-US" altLang="zh-CN" dirty="0"/>
              <a:t>is</a:t>
            </a:r>
            <a:r>
              <a:rPr kumimoji="1" lang="zh-CN" altLang="en-US" dirty="0"/>
              <a:t> </a:t>
            </a:r>
            <a:r>
              <a:rPr kumimoji="1" lang="en-US" altLang="zh-CN" dirty="0"/>
              <a:t>also</a:t>
            </a:r>
            <a:r>
              <a:rPr kumimoji="1" lang="zh-CN" altLang="en-US" dirty="0"/>
              <a:t> </a:t>
            </a:r>
            <a:r>
              <a:rPr kumimoji="1" lang="en-US" altLang="zh-CN" dirty="0"/>
              <a:t>a</a:t>
            </a:r>
            <a:r>
              <a:rPr kumimoji="1" lang="zh-CN" altLang="en-US" dirty="0"/>
              <a:t> </a:t>
            </a:r>
            <a:r>
              <a:rPr kumimoji="1" lang="en-US" altLang="zh-CN" dirty="0"/>
              <a:t>form</a:t>
            </a:r>
            <a:r>
              <a:rPr kumimoji="1" lang="zh-CN" altLang="en-US" dirty="0"/>
              <a:t> </a:t>
            </a:r>
            <a:r>
              <a:rPr kumimoji="1" lang="en-US" altLang="zh-CN" dirty="0"/>
              <a:t>of</a:t>
            </a:r>
            <a:r>
              <a:rPr kumimoji="1" lang="zh-CN" altLang="en-US" dirty="0"/>
              <a:t> </a:t>
            </a:r>
            <a:r>
              <a:rPr kumimoji="1" lang="en-US" altLang="zh-CN" dirty="0"/>
              <a:t>replication</a:t>
            </a:r>
          </a:p>
          <a:p>
            <a:r>
              <a:rPr kumimoji="1" lang="en-US" altLang="zh-CN" dirty="0"/>
              <a:t>For</a:t>
            </a:r>
            <a:r>
              <a:rPr kumimoji="1" lang="zh-CN" altLang="en-US" dirty="0"/>
              <a:t> </a:t>
            </a:r>
            <a:r>
              <a:rPr kumimoji="1" lang="en-US" altLang="zh-CN" dirty="0"/>
              <a:t>fault</a:t>
            </a:r>
            <a:r>
              <a:rPr kumimoji="1" lang="zh-CN" altLang="en-US" dirty="0"/>
              <a:t> </a:t>
            </a:r>
            <a:r>
              <a:rPr kumimoji="1" lang="en-US" altLang="zh-CN" dirty="0"/>
              <a:t>tolerance</a:t>
            </a:r>
          </a:p>
          <a:p>
            <a:pPr lvl="1"/>
            <a:r>
              <a:rPr kumimoji="1" lang="en-US" altLang="zh-CN" dirty="0"/>
              <a:t>Maintain</a:t>
            </a:r>
            <a:r>
              <a:rPr kumimoji="1" lang="zh-CN" altLang="en-US" dirty="0"/>
              <a:t> </a:t>
            </a:r>
            <a:r>
              <a:rPr kumimoji="1" lang="en-US" altLang="zh-CN" dirty="0">
                <a:solidFill>
                  <a:srgbClr val="BE384B"/>
                </a:solidFill>
              </a:rPr>
              <a:t>availability</a:t>
            </a:r>
            <a:r>
              <a:rPr kumimoji="1" lang="zh-CN" altLang="en-US" dirty="0"/>
              <a:t> </a:t>
            </a:r>
            <a:r>
              <a:rPr kumimoji="1" lang="en-US" altLang="zh-CN" dirty="0"/>
              <a:t>even</a:t>
            </a:r>
            <a:r>
              <a:rPr kumimoji="1" lang="zh-CN" altLang="en-US" dirty="0"/>
              <a:t> </a:t>
            </a:r>
            <a:r>
              <a:rPr kumimoji="1" lang="en-US" altLang="zh-CN" dirty="0"/>
              <a:t>if</a:t>
            </a:r>
            <a:r>
              <a:rPr kumimoji="1" lang="zh-CN" altLang="en-US" dirty="0"/>
              <a:t> </a:t>
            </a:r>
            <a:r>
              <a:rPr kumimoji="1" lang="en-US" altLang="zh-CN" dirty="0"/>
              <a:t>some</a:t>
            </a:r>
            <a:r>
              <a:rPr kumimoji="1" lang="zh-CN" altLang="en-US" dirty="0"/>
              <a:t> </a:t>
            </a:r>
            <a:r>
              <a:rPr kumimoji="1" lang="en-US" altLang="zh-CN" dirty="0"/>
              <a:t>replicas</a:t>
            </a:r>
            <a:r>
              <a:rPr kumimoji="1" lang="zh-CN" altLang="en-US" dirty="0"/>
              <a:t> </a:t>
            </a:r>
            <a:r>
              <a:rPr kumimoji="1" lang="en-US" altLang="zh-CN" dirty="0"/>
              <a:t>fail</a:t>
            </a:r>
            <a:endParaRPr kumimoji="1" lang="zh-CN" altLang="en-US" dirty="0"/>
          </a:p>
          <a:p>
            <a:pPr lvl="1"/>
            <a:endParaRPr kumimoji="1" lang="en-US" altLang="zh-CN" dirty="0"/>
          </a:p>
        </p:txBody>
      </p:sp>
    </p:spTree>
    <p:extLst>
      <p:ext uri="{BB962C8B-B14F-4D97-AF65-F5344CB8AC3E}">
        <p14:creationId xmlns:p14="http://schemas.microsoft.com/office/powerpoint/2010/main" val="23859532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AE898-0E7D-DE42-BE31-F65E60622E2A}"/>
              </a:ext>
            </a:extLst>
          </p:cNvPr>
          <p:cNvSpPr>
            <a:spLocks noGrp="1"/>
          </p:cNvSpPr>
          <p:nvPr>
            <p:ph type="title"/>
          </p:nvPr>
        </p:nvSpPr>
        <p:spPr/>
        <p:txBody>
          <a:bodyPr/>
          <a:lstStyle/>
          <a:p>
            <a:r>
              <a:rPr lang="en-US" altLang="zh-CN" dirty="0"/>
              <a:t>Challenge: Replication Consistency</a:t>
            </a:r>
            <a:endParaRPr kumimoji="1" lang="zh-CN" altLang="en-US" dirty="0"/>
          </a:p>
        </p:txBody>
      </p:sp>
      <p:sp>
        <p:nvSpPr>
          <p:cNvPr id="4" name="灯片编号占位符 3">
            <a:extLst>
              <a:ext uri="{FF2B5EF4-FFF2-40B4-BE49-F238E27FC236}">
                <a16:creationId xmlns:a16="http://schemas.microsoft.com/office/drawing/2014/main" id="{819C2C84-925A-A949-A314-13585DE3E6F2}"/>
              </a:ext>
            </a:extLst>
          </p:cNvPr>
          <p:cNvSpPr>
            <a:spLocks noGrp="1"/>
          </p:cNvSpPr>
          <p:nvPr>
            <p:ph type="sldNum" sz="quarter" idx="12"/>
          </p:nvPr>
        </p:nvSpPr>
        <p:spPr/>
        <p:txBody>
          <a:bodyPr/>
          <a:lstStyle/>
          <a:p>
            <a:fld id="{ADE361C3-C043-4A6E-BDCE-8DA1E7D90A3B}" type="slidenum">
              <a:rPr lang="zh-CN" altLang="en-US" smtClean="0"/>
              <a:t>89</a:t>
            </a:fld>
            <a:endParaRPr lang="zh-CN" altLang="en-US"/>
          </a:p>
        </p:txBody>
      </p:sp>
      <p:sp>
        <p:nvSpPr>
          <p:cNvPr id="6" name="内容占位符 2">
            <a:extLst>
              <a:ext uri="{FF2B5EF4-FFF2-40B4-BE49-F238E27FC236}">
                <a16:creationId xmlns:a16="http://schemas.microsoft.com/office/drawing/2014/main" id="{5D69EF60-0524-D946-A2C0-DF5616839FCF}"/>
              </a:ext>
            </a:extLst>
          </p:cNvPr>
          <p:cNvSpPr>
            <a:spLocks noGrp="1"/>
          </p:cNvSpPr>
          <p:nvPr>
            <p:ph idx="1"/>
          </p:nvPr>
        </p:nvSpPr>
        <p:spPr>
          <a:xfrm>
            <a:off x="457200" y="1129308"/>
            <a:ext cx="8229600" cy="3771636"/>
          </a:xfrm>
        </p:spPr>
        <p:txBody>
          <a:bodyPr>
            <a:normAutofit/>
          </a:bodyPr>
          <a:lstStyle/>
          <a:p>
            <a:r>
              <a:rPr lang="en-US" altLang="zh-CN" dirty="0"/>
              <a:t>Optimistic Replication (e.g., eventual consistency) </a:t>
            </a:r>
            <a:endParaRPr kumimoji="1" lang="en-US" altLang="zh-CN" dirty="0"/>
          </a:p>
          <a:p>
            <a:pPr lvl="1"/>
            <a:r>
              <a:rPr lang="en-US" altLang="zh-CN" dirty="0"/>
              <a:t>Tolerate inconsistency, and fix things up later</a:t>
            </a:r>
          </a:p>
          <a:p>
            <a:pPr lvl="1"/>
            <a:r>
              <a:rPr lang="en-US" altLang="zh-CN" dirty="0"/>
              <a:t>Works well when out-of-sync replicas are acceptable</a:t>
            </a:r>
            <a:endParaRPr kumimoji="1" lang="en-US" altLang="zh-CN" dirty="0"/>
          </a:p>
          <a:p>
            <a:r>
              <a:rPr lang="en-US" altLang="zh-CN" dirty="0"/>
              <a:t>Pessimistic Replication (e.g., linearizability)</a:t>
            </a:r>
            <a:endParaRPr kumimoji="1" lang="en-US" altLang="zh-CN" dirty="0"/>
          </a:p>
          <a:p>
            <a:pPr lvl="1"/>
            <a:r>
              <a:rPr lang="en-US" altLang="zh-CN" dirty="0"/>
              <a:t>Ensure strong consistency between replicas</a:t>
            </a:r>
          </a:p>
          <a:p>
            <a:pPr lvl="1"/>
            <a:r>
              <a:rPr lang="en-US" altLang="zh-CN" dirty="0"/>
              <a:t>Needed when out-of-sync replicas can cause serious problems</a:t>
            </a:r>
          </a:p>
          <a:p>
            <a:pPr lvl="1"/>
            <a:endParaRPr kumimoji="1" lang="zh-CN" altLang="en-US" dirty="0"/>
          </a:p>
          <a:p>
            <a:pPr lvl="1"/>
            <a:endParaRPr kumimoji="1" lang="en-US" altLang="zh-CN" dirty="0"/>
          </a:p>
        </p:txBody>
      </p:sp>
    </p:spTree>
    <p:extLst>
      <p:ext uri="{BB962C8B-B14F-4D97-AF65-F5344CB8AC3E}">
        <p14:creationId xmlns:p14="http://schemas.microsoft.com/office/powerpoint/2010/main" val="2303724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59632" y="265212"/>
            <a:ext cx="6624736" cy="4686528"/>
          </a:xfrm>
          <a:prstGeom prst="rect">
            <a:avLst/>
          </a:prstGeom>
        </p:spPr>
      </p:pic>
      <p:sp>
        <p:nvSpPr>
          <p:cNvPr id="2" name="文本框 1">
            <a:extLst>
              <a:ext uri="{FF2B5EF4-FFF2-40B4-BE49-F238E27FC236}">
                <a16:creationId xmlns:a16="http://schemas.microsoft.com/office/drawing/2014/main" id="{031C44DA-4EE8-874E-867A-F3E919F28C35}"/>
              </a:ext>
            </a:extLst>
          </p:cNvPr>
          <p:cNvSpPr txBox="1"/>
          <p:nvPr/>
        </p:nvSpPr>
        <p:spPr>
          <a:xfrm>
            <a:off x="1403648" y="5161756"/>
            <a:ext cx="6840760" cy="369332"/>
          </a:xfrm>
          <a:prstGeom prst="rect">
            <a:avLst/>
          </a:prstGeom>
          <a:noFill/>
          <a:ln>
            <a:solidFill>
              <a:schemeClr val="accent1"/>
            </a:solidFill>
          </a:ln>
        </p:spPr>
        <p:txBody>
          <a:bodyPr wrap="square" rtlCol="0">
            <a:spAutoFit/>
          </a:bodyPr>
          <a:lstStyle/>
          <a:p>
            <a:pPr algn="ctr"/>
            <a:r>
              <a:rPr kumimoji="1" lang="en-US" altLang="zh-CN" dirty="0">
                <a:latin typeface="Arial" panose="020B0604020202020204" pitchFamily="34" charset="0"/>
                <a:cs typeface="Arial" panose="020B0604020202020204" pitchFamily="34" charset="0"/>
              </a:rPr>
              <a:t>(</a:t>
            </a:r>
            <a:r>
              <a:rPr kumimoji="1" lang="en-US" altLang="zh-CN" dirty="0" err="1">
                <a:latin typeface="Arial" panose="020B0604020202020204" pitchFamily="34" charset="0"/>
                <a:cs typeface="Arial" panose="020B0604020202020204" pitchFamily="34" charset="0"/>
              </a:rPr>
              <a:t>g</a:t>
            </a:r>
            <a:r>
              <a:rPr kumimoji="1" lang="en-US" altLang="zh-CN" baseline="30000" dirty="0" err="1">
                <a:latin typeface="Arial" panose="020B0604020202020204" pitchFamily="34" charset="0"/>
                <a:cs typeface="Arial" panose="020B0604020202020204" pitchFamily="34" charset="0"/>
              </a:rPr>
              <a:t>b</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r>
              <a:rPr kumimoji="1" lang="en-US" altLang="zh-CN" baseline="30000" dirty="0">
                <a:latin typeface="Arial" panose="020B0604020202020204" pitchFamily="34" charset="0"/>
                <a:cs typeface="Arial" panose="020B0604020202020204" pitchFamily="34" charset="0"/>
              </a:rPr>
              <a:t>a</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zh-CN" altLang="en-US" dirty="0">
                <a:latin typeface="Arial" panose="020B0604020202020204" pitchFamily="34" charset="0"/>
                <a:cs typeface="Arial" panose="020B0604020202020204" pitchFamily="34" charset="0"/>
              </a:rPr>
              <a:t>    </a:t>
            </a:r>
            <a:r>
              <a:rPr kumimoji="1" lang="en-US" altLang="zh-CN" dirty="0">
                <a:highlight>
                  <a:srgbClr val="FFFF00"/>
                </a:highlight>
                <a:latin typeface="Arial" panose="020B0604020202020204" pitchFamily="34" charset="0"/>
                <a:cs typeface="Arial" panose="020B0604020202020204" pitchFamily="34" charset="0"/>
              </a:rPr>
              <a:t>g</a:t>
            </a:r>
            <a:r>
              <a:rPr kumimoji="1" lang="en-US" altLang="zh-CN" baseline="30000" dirty="0">
                <a:highlight>
                  <a:srgbClr val="FFFF00"/>
                </a:highlight>
                <a:latin typeface="Arial" panose="020B0604020202020204" pitchFamily="34" charset="0"/>
                <a:cs typeface="Arial" panose="020B0604020202020204" pitchFamily="34" charset="0"/>
              </a:rPr>
              <a:t>ab</a:t>
            </a:r>
            <a:r>
              <a:rPr kumimoji="1" lang="zh-CN" altLang="en-US" dirty="0">
                <a:highlight>
                  <a:srgbClr val="FFFF00"/>
                </a:highlight>
                <a:latin typeface="Arial" panose="020B0604020202020204" pitchFamily="34" charset="0"/>
                <a:cs typeface="Arial" panose="020B0604020202020204" pitchFamily="34" charset="0"/>
              </a:rPr>
              <a:t> </a:t>
            </a:r>
            <a:r>
              <a:rPr kumimoji="1" lang="en-US" altLang="zh-CN" dirty="0">
                <a:highlight>
                  <a:srgbClr val="FFFF00"/>
                </a:highlight>
                <a:latin typeface="Arial" panose="020B0604020202020204" pitchFamily="34" charset="0"/>
                <a:cs typeface="Arial" panose="020B0604020202020204" pitchFamily="34" charset="0"/>
              </a:rPr>
              <a:t>mod</a:t>
            </a:r>
            <a:r>
              <a:rPr kumimoji="1" lang="zh-CN" altLang="en-US" dirty="0">
                <a:highlight>
                  <a:srgbClr val="FFFF00"/>
                </a:highlight>
                <a:latin typeface="Arial" panose="020B0604020202020204" pitchFamily="34" charset="0"/>
                <a:cs typeface="Arial" panose="020B0604020202020204" pitchFamily="34" charset="0"/>
              </a:rPr>
              <a:t> </a:t>
            </a:r>
            <a:r>
              <a:rPr kumimoji="1" lang="en-US" altLang="zh-CN" dirty="0">
                <a:highlight>
                  <a:srgbClr val="FFFF00"/>
                </a:highlight>
                <a:latin typeface="Arial" panose="020B0604020202020204" pitchFamily="34" charset="0"/>
                <a:cs typeface="Arial" panose="020B0604020202020204" pitchFamily="34" charset="0"/>
              </a:rPr>
              <a:t>p</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a:t>
            </a:r>
            <a:r>
              <a:rPr kumimoji="1" lang="en-US" altLang="zh-CN" dirty="0" err="1">
                <a:latin typeface="Arial" panose="020B0604020202020204" pitchFamily="34" charset="0"/>
                <a:cs typeface="Arial" panose="020B0604020202020204" pitchFamily="34" charset="0"/>
              </a:rPr>
              <a:t>g</a:t>
            </a:r>
            <a:r>
              <a:rPr kumimoji="1" lang="en-US" altLang="zh-CN" baseline="30000" dirty="0" err="1">
                <a:latin typeface="Arial" panose="020B0604020202020204" pitchFamily="34" charset="0"/>
                <a:cs typeface="Arial" panose="020B0604020202020204" pitchFamily="34" charset="0"/>
              </a:rPr>
              <a:t>a</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r>
              <a:rPr kumimoji="1" lang="en-US" altLang="zh-CN" baseline="30000" dirty="0">
                <a:latin typeface="Arial" panose="020B0604020202020204" pitchFamily="34" charset="0"/>
                <a:cs typeface="Arial" panose="020B0604020202020204" pitchFamily="34" charset="0"/>
              </a:rPr>
              <a:t>b</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mod</a:t>
            </a:r>
            <a:r>
              <a:rPr kumimoji="1" lang="zh-CN" altLang="en-US" dirty="0">
                <a:latin typeface="Arial" panose="020B0604020202020204" pitchFamily="34" charset="0"/>
                <a:cs typeface="Arial" panose="020B0604020202020204" pitchFamily="34" charset="0"/>
              </a:rPr>
              <a:t> </a:t>
            </a:r>
            <a:r>
              <a:rPr kumimoji="1" lang="en-US" altLang="zh-CN" dirty="0">
                <a:latin typeface="Arial" panose="020B0604020202020204" pitchFamily="34" charset="0"/>
                <a:cs typeface="Arial" panose="020B0604020202020204" pitchFamily="34" charset="0"/>
              </a:rPr>
              <a:t>p</a:t>
            </a:r>
            <a:endParaRPr kumimoji="1" lang="zh-CN" altLang="en-US"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0F33E66C-B18B-424D-B534-790BCCAD0F13}"/>
              </a:ext>
            </a:extLst>
          </p:cNvPr>
          <p:cNvSpPr txBox="1"/>
          <p:nvPr/>
        </p:nvSpPr>
        <p:spPr>
          <a:xfrm>
            <a:off x="270588" y="3073524"/>
            <a:ext cx="4661452" cy="646331"/>
          </a:xfrm>
          <a:prstGeom prst="rect">
            <a:avLst/>
          </a:prstGeom>
          <a:noFill/>
        </p:spPr>
        <p:txBody>
          <a:bodyPr wrap="square">
            <a:spAutoFit/>
          </a:bodyPr>
          <a:lstStyle/>
          <a:p>
            <a:r>
              <a:rPr kumimoji="1" lang="en-US" altLang="zh-CN" dirty="0">
                <a:solidFill>
                  <a:schemeClr val="accent1"/>
                </a:solidFill>
              </a:rPr>
              <a:t>Diffie-Hellman</a:t>
            </a:r>
          </a:p>
          <a:p>
            <a:r>
              <a:rPr kumimoji="1" lang="en-US" altLang="zh-CN" dirty="0">
                <a:solidFill>
                  <a:schemeClr val="accent1"/>
                </a:solidFill>
              </a:rPr>
              <a:t>Key Exchange</a:t>
            </a:r>
            <a:endParaRPr lang="zh-CN" altLang="en-US" dirty="0">
              <a:solidFill>
                <a:schemeClr val="accent1"/>
              </a:solidFill>
            </a:endParaRPr>
          </a:p>
        </p:txBody>
      </p:sp>
      <p:sp>
        <p:nvSpPr>
          <p:cNvPr id="6" name="矩形 5">
            <a:extLst>
              <a:ext uri="{FF2B5EF4-FFF2-40B4-BE49-F238E27FC236}">
                <a16:creationId xmlns:a16="http://schemas.microsoft.com/office/drawing/2014/main" id="{92E0182E-02E8-8F49-912D-A8D4DE877516}"/>
              </a:ext>
            </a:extLst>
          </p:cNvPr>
          <p:cNvSpPr/>
          <p:nvPr/>
        </p:nvSpPr>
        <p:spPr>
          <a:xfrm>
            <a:off x="162576" y="1921396"/>
            <a:ext cx="8873920" cy="3030344"/>
          </a:xfrm>
          <a:prstGeom prst="rect">
            <a:avLst/>
          </a:pr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560482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AE898-0E7D-DE42-BE31-F65E60622E2A}"/>
              </a:ext>
            </a:extLst>
          </p:cNvPr>
          <p:cNvSpPr>
            <a:spLocks noGrp="1"/>
          </p:cNvSpPr>
          <p:nvPr>
            <p:ph type="title"/>
          </p:nvPr>
        </p:nvSpPr>
        <p:spPr/>
        <p:txBody>
          <a:bodyPr/>
          <a:lstStyle/>
          <a:p>
            <a:r>
              <a:rPr lang="en-US" altLang="zh-CN" dirty="0"/>
              <a:t>Review: Replicated State Machines (RSM)</a:t>
            </a:r>
            <a:endParaRPr kumimoji="1" lang="zh-CN" altLang="en-US" dirty="0"/>
          </a:p>
        </p:txBody>
      </p:sp>
      <p:sp>
        <p:nvSpPr>
          <p:cNvPr id="4" name="灯片编号占位符 3">
            <a:extLst>
              <a:ext uri="{FF2B5EF4-FFF2-40B4-BE49-F238E27FC236}">
                <a16:creationId xmlns:a16="http://schemas.microsoft.com/office/drawing/2014/main" id="{819C2C84-925A-A949-A314-13585DE3E6F2}"/>
              </a:ext>
            </a:extLst>
          </p:cNvPr>
          <p:cNvSpPr>
            <a:spLocks noGrp="1"/>
          </p:cNvSpPr>
          <p:nvPr>
            <p:ph type="sldNum" sz="quarter" idx="12"/>
          </p:nvPr>
        </p:nvSpPr>
        <p:spPr/>
        <p:txBody>
          <a:bodyPr/>
          <a:lstStyle/>
          <a:p>
            <a:fld id="{ADE361C3-C043-4A6E-BDCE-8DA1E7D90A3B}" type="slidenum">
              <a:rPr lang="zh-CN" altLang="en-US" smtClean="0"/>
              <a:t>90</a:t>
            </a:fld>
            <a:endParaRPr lang="zh-CN" altLang="en-US"/>
          </a:p>
        </p:txBody>
      </p:sp>
      <p:sp>
        <p:nvSpPr>
          <p:cNvPr id="6" name="内容占位符 2">
            <a:extLst>
              <a:ext uri="{FF2B5EF4-FFF2-40B4-BE49-F238E27FC236}">
                <a16:creationId xmlns:a16="http://schemas.microsoft.com/office/drawing/2014/main" id="{5D69EF60-0524-D946-A2C0-DF5616839FCF}"/>
              </a:ext>
            </a:extLst>
          </p:cNvPr>
          <p:cNvSpPr>
            <a:spLocks noGrp="1"/>
          </p:cNvSpPr>
          <p:nvPr>
            <p:ph idx="1"/>
          </p:nvPr>
        </p:nvSpPr>
        <p:spPr>
          <a:xfrm>
            <a:off x="457200" y="1129308"/>
            <a:ext cx="8229600" cy="3771636"/>
          </a:xfrm>
        </p:spPr>
        <p:txBody>
          <a:bodyPr>
            <a:normAutofit/>
          </a:bodyPr>
          <a:lstStyle/>
          <a:p>
            <a:r>
              <a:rPr lang="en-US" altLang="zh-CN" dirty="0"/>
              <a:t>A general approach to making consistent replicas of a server:</a:t>
            </a:r>
            <a:endParaRPr kumimoji="1" lang="en-US" altLang="zh-CN" dirty="0"/>
          </a:p>
          <a:p>
            <a:pPr lvl="1"/>
            <a:r>
              <a:rPr lang="en-US" altLang="zh-CN" dirty="0"/>
              <a:t>Start with the </a:t>
            </a:r>
            <a:r>
              <a:rPr lang="en-US" altLang="zh-CN" b="1" dirty="0">
                <a:solidFill>
                  <a:srgbClr val="BE384B"/>
                </a:solidFill>
              </a:rPr>
              <a:t>same initial state</a:t>
            </a:r>
            <a:r>
              <a:rPr lang="en-US" altLang="zh-CN" dirty="0">
                <a:solidFill>
                  <a:srgbClr val="BE384B"/>
                </a:solidFill>
              </a:rPr>
              <a:t> </a:t>
            </a:r>
            <a:r>
              <a:rPr lang="en-US" altLang="zh-CN" dirty="0"/>
              <a:t>on each server</a:t>
            </a:r>
          </a:p>
          <a:p>
            <a:pPr lvl="1"/>
            <a:r>
              <a:rPr lang="en-US" altLang="zh-CN" dirty="0"/>
              <a:t>Provide each replica with the </a:t>
            </a:r>
            <a:r>
              <a:rPr lang="en-US" altLang="zh-CN" b="1" dirty="0">
                <a:solidFill>
                  <a:srgbClr val="BE384B"/>
                </a:solidFill>
              </a:rPr>
              <a:t>same input</a:t>
            </a:r>
            <a:r>
              <a:rPr lang="en-US" altLang="zh-CN" dirty="0">
                <a:solidFill>
                  <a:srgbClr val="0096FF"/>
                </a:solidFill>
              </a:rPr>
              <a:t> </a:t>
            </a:r>
            <a:r>
              <a:rPr lang="en-US" altLang="zh-CN" dirty="0"/>
              <a:t>operations, in </a:t>
            </a:r>
            <a:r>
              <a:rPr lang="en-US" altLang="zh-CN" b="1" dirty="0">
                <a:solidFill>
                  <a:srgbClr val="BE384B"/>
                </a:solidFill>
              </a:rPr>
              <a:t>same order</a:t>
            </a:r>
          </a:p>
          <a:p>
            <a:pPr lvl="1"/>
            <a:r>
              <a:rPr lang="en-US" altLang="zh-CN" dirty="0"/>
              <a:t>Ensure all operations are </a:t>
            </a:r>
            <a:r>
              <a:rPr lang="en-US" altLang="zh-CN" b="1" dirty="0">
                <a:solidFill>
                  <a:srgbClr val="BE384B"/>
                </a:solidFill>
              </a:rPr>
              <a:t>deterministic</a:t>
            </a:r>
          </a:p>
          <a:p>
            <a:pPr lvl="2"/>
            <a:r>
              <a:rPr lang="en-US" altLang="zh-CN" sz="1600" dirty="0"/>
              <a:t>E.g., no randomness, no reading of current time, etc.</a:t>
            </a:r>
            <a:endParaRPr lang="en-US" altLang="zh-CN" dirty="0"/>
          </a:p>
          <a:p>
            <a:r>
              <a:rPr lang="en-US" altLang="zh-CN" dirty="0"/>
              <a:t>These rules ensure each server will end up in the </a:t>
            </a:r>
            <a:r>
              <a:rPr lang="en-US" altLang="zh-CN" dirty="0">
                <a:solidFill>
                  <a:srgbClr val="BE384B"/>
                </a:solidFill>
              </a:rPr>
              <a:t>same final state</a:t>
            </a:r>
            <a:endParaRPr lang="en-US" altLang="zh-CN" dirty="0"/>
          </a:p>
          <a:p>
            <a:pPr lvl="1"/>
            <a:endParaRPr kumimoji="1" lang="zh-CN" altLang="en-US" dirty="0"/>
          </a:p>
          <a:p>
            <a:pPr lvl="1"/>
            <a:endParaRPr kumimoji="1" lang="en-US" altLang="zh-CN" dirty="0"/>
          </a:p>
        </p:txBody>
      </p:sp>
    </p:spTree>
    <p:extLst>
      <p:ext uri="{BB962C8B-B14F-4D97-AF65-F5344CB8AC3E}">
        <p14:creationId xmlns:p14="http://schemas.microsoft.com/office/powerpoint/2010/main" val="20953244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2AE898-0E7D-DE42-BE31-F65E60622E2A}"/>
              </a:ext>
            </a:extLst>
          </p:cNvPr>
          <p:cNvSpPr>
            <a:spLocks noGrp="1"/>
          </p:cNvSpPr>
          <p:nvPr>
            <p:ph type="title"/>
          </p:nvPr>
        </p:nvSpPr>
        <p:spPr/>
        <p:txBody>
          <a:bodyPr/>
          <a:lstStyle/>
          <a:p>
            <a:r>
              <a:rPr lang="en-US" altLang="zh-CN" dirty="0"/>
              <a:t>Review: Inconsistency</a:t>
            </a:r>
            <a:r>
              <a:rPr lang="zh-CN" altLang="en-US" dirty="0"/>
              <a:t> </a:t>
            </a:r>
            <a:r>
              <a:rPr lang="en-US" altLang="zh-CN" dirty="0"/>
              <a:t>of</a:t>
            </a:r>
            <a:r>
              <a:rPr lang="zh-CN" altLang="en-US" dirty="0"/>
              <a:t> </a:t>
            </a:r>
            <a:r>
              <a:rPr lang="en-US" altLang="zh-CN" dirty="0"/>
              <a:t>Replicas</a:t>
            </a:r>
            <a:endParaRPr kumimoji="1" lang="zh-CN" altLang="en-US" dirty="0"/>
          </a:p>
        </p:txBody>
      </p:sp>
      <p:sp>
        <p:nvSpPr>
          <p:cNvPr id="4" name="灯片编号占位符 3">
            <a:extLst>
              <a:ext uri="{FF2B5EF4-FFF2-40B4-BE49-F238E27FC236}">
                <a16:creationId xmlns:a16="http://schemas.microsoft.com/office/drawing/2014/main" id="{819C2C84-925A-A949-A314-13585DE3E6F2}"/>
              </a:ext>
            </a:extLst>
          </p:cNvPr>
          <p:cNvSpPr>
            <a:spLocks noGrp="1"/>
          </p:cNvSpPr>
          <p:nvPr>
            <p:ph type="sldNum" sz="quarter" idx="12"/>
          </p:nvPr>
        </p:nvSpPr>
        <p:spPr/>
        <p:txBody>
          <a:bodyPr/>
          <a:lstStyle/>
          <a:p>
            <a:fld id="{ADE361C3-C043-4A6E-BDCE-8DA1E7D90A3B}" type="slidenum">
              <a:rPr lang="zh-CN" altLang="en-US" smtClean="0"/>
              <a:t>91</a:t>
            </a:fld>
            <a:endParaRPr lang="zh-CN" altLang="en-US"/>
          </a:p>
        </p:txBody>
      </p:sp>
      <p:sp>
        <p:nvSpPr>
          <p:cNvPr id="6" name="内容占位符 2">
            <a:extLst>
              <a:ext uri="{FF2B5EF4-FFF2-40B4-BE49-F238E27FC236}">
                <a16:creationId xmlns:a16="http://schemas.microsoft.com/office/drawing/2014/main" id="{5D69EF60-0524-D946-A2C0-DF5616839FCF}"/>
              </a:ext>
            </a:extLst>
          </p:cNvPr>
          <p:cNvSpPr>
            <a:spLocks noGrp="1"/>
          </p:cNvSpPr>
          <p:nvPr>
            <p:ph idx="1"/>
          </p:nvPr>
        </p:nvSpPr>
        <p:spPr>
          <a:xfrm>
            <a:off x="457200" y="1129308"/>
            <a:ext cx="8229600" cy="3771636"/>
          </a:xfrm>
        </p:spPr>
        <p:txBody>
          <a:bodyPr>
            <a:normAutofit/>
          </a:bodyPr>
          <a:lstStyle/>
          <a:p>
            <a:r>
              <a:rPr lang="en-US" altLang="zh-CN" dirty="0"/>
              <a:t>Problem: replicas can become inconsistent</a:t>
            </a:r>
            <a:endParaRPr kumimoji="1" lang="en-US" altLang="zh-CN" dirty="0"/>
          </a:p>
          <a:p>
            <a:pPr lvl="1"/>
            <a:r>
              <a:rPr lang="en-US" altLang="zh-CN" dirty="0"/>
              <a:t>Issue: clients' requests to different servers can arrive in different order</a:t>
            </a:r>
          </a:p>
          <a:p>
            <a:pPr lvl="1"/>
            <a:r>
              <a:rPr lang="en-US" altLang="zh-CN" dirty="0"/>
              <a:t>How do we ensure the servers remain consistent?</a:t>
            </a:r>
          </a:p>
          <a:p>
            <a:pPr lvl="2"/>
            <a:r>
              <a:rPr lang="en-US" altLang="zh-CN" dirty="0"/>
              <a:t>Unlike optimistic replication (e.g., eventual consistency), we cannot re-order events later, we must order it right now</a:t>
            </a:r>
          </a:p>
          <a:p>
            <a:pPr marL="74250" lvl="1" indent="0">
              <a:buNone/>
            </a:pPr>
            <a:endParaRPr lang="en-US" altLang="zh-CN" dirty="0"/>
          </a:p>
          <a:p>
            <a:pPr lvl="1"/>
            <a:endParaRPr kumimoji="1" lang="zh-CN" altLang="en-US" dirty="0"/>
          </a:p>
          <a:p>
            <a:pPr lvl="1"/>
            <a:endParaRPr kumimoji="1" lang="en-US" altLang="zh-CN" dirty="0"/>
          </a:p>
        </p:txBody>
      </p:sp>
    </p:spTree>
    <p:extLst>
      <p:ext uri="{BB962C8B-B14F-4D97-AF65-F5344CB8AC3E}">
        <p14:creationId xmlns:p14="http://schemas.microsoft.com/office/powerpoint/2010/main" val="31356229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F8BC2-5419-DB4D-A1A9-C40EC783BFF3}"/>
              </a:ext>
            </a:extLst>
          </p:cNvPr>
          <p:cNvSpPr>
            <a:spLocks noGrp="1"/>
          </p:cNvSpPr>
          <p:nvPr>
            <p:ph type="title"/>
          </p:nvPr>
        </p:nvSpPr>
        <p:spPr/>
        <p:txBody>
          <a:bodyPr/>
          <a:lstStyle/>
          <a:p>
            <a:r>
              <a:rPr kumimoji="1" lang="en-US" altLang="zh-CN" dirty="0"/>
              <a:t>Raft for RSM: replicated log </a:t>
            </a:r>
            <a:endParaRPr kumimoji="1" lang="zh-CN" altLang="en-US" dirty="0"/>
          </a:p>
        </p:txBody>
      </p:sp>
      <p:sp>
        <p:nvSpPr>
          <p:cNvPr id="4" name="灯片编号占位符 3">
            <a:extLst>
              <a:ext uri="{FF2B5EF4-FFF2-40B4-BE49-F238E27FC236}">
                <a16:creationId xmlns:a16="http://schemas.microsoft.com/office/drawing/2014/main" id="{6BDAD6D3-5E35-404C-8480-53CFB644544C}"/>
              </a:ext>
            </a:extLst>
          </p:cNvPr>
          <p:cNvSpPr>
            <a:spLocks noGrp="1"/>
          </p:cNvSpPr>
          <p:nvPr>
            <p:ph type="sldNum" sz="quarter" idx="12"/>
          </p:nvPr>
        </p:nvSpPr>
        <p:spPr/>
        <p:txBody>
          <a:bodyPr/>
          <a:lstStyle/>
          <a:p>
            <a:fld id="{ADE361C3-C043-4A6E-BDCE-8DA1E7D90A3B}" type="slidenum">
              <a:rPr lang="zh-CN" altLang="en-US" smtClean="0"/>
              <a:pPr/>
              <a:t>92</a:t>
            </a:fld>
            <a:endParaRPr lang="zh-CN" altLang="en-US" dirty="0"/>
          </a:p>
        </p:txBody>
      </p:sp>
      <p:grpSp>
        <p:nvGrpSpPr>
          <p:cNvPr id="5" name="Group 193">
            <a:extLst>
              <a:ext uri="{FF2B5EF4-FFF2-40B4-BE49-F238E27FC236}">
                <a16:creationId xmlns:a16="http://schemas.microsoft.com/office/drawing/2014/main" id="{E55D0B52-35A0-8944-AAAF-879BEA8BCFA2}"/>
              </a:ext>
            </a:extLst>
          </p:cNvPr>
          <p:cNvGrpSpPr/>
          <p:nvPr/>
        </p:nvGrpSpPr>
        <p:grpSpPr>
          <a:xfrm>
            <a:off x="533400" y="2133600"/>
            <a:ext cx="2286000" cy="1905000"/>
            <a:chOff x="533400" y="2133600"/>
            <a:chExt cx="2286000" cy="1905000"/>
          </a:xfrm>
        </p:grpSpPr>
        <p:sp>
          <p:nvSpPr>
            <p:cNvPr id="6" name="Rounded Rectangle 63">
              <a:extLst>
                <a:ext uri="{FF2B5EF4-FFF2-40B4-BE49-F238E27FC236}">
                  <a16:creationId xmlns:a16="http://schemas.microsoft.com/office/drawing/2014/main" id="{10F5226C-B454-3A4C-9FC4-B2E3A8339B30}"/>
                </a:ext>
              </a:extLst>
            </p:cNvPr>
            <p:cNvSpPr/>
            <p:nvPr/>
          </p:nvSpPr>
          <p:spPr>
            <a:xfrm>
              <a:off x="533400" y="2133600"/>
              <a:ext cx="2286000" cy="1905000"/>
            </a:xfrm>
            <a:prstGeom prst="roundRect">
              <a:avLst>
                <a:gd name="adj" fmla="val 11074"/>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 name="Group 90">
              <a:extLst>
                <a:ext uri="{FF2B5EF4-FFF2-40B4-BE49-F238E27FC236}">
                  <a16:creationId xmlns:a16="http://schemas.microsoft.com/office/drawing/2014/main" id="{FAED2D3C-7B38-5D4E-B4B5-BE45F62CC427}"/>
                </a:ext>
              </a:extLst>
            </p:cNvPr>
            <p:cNvGrpSpPr/>
            <p:nvPr/>
          </p:nvGrpSpPr>
          <p:grpSpPr>
            <a:xfrm>
              <a:off x="838200" y="3657600"/>
              <a:ext cx="1524000" cy="228600"/>
              <a:chOff x="1828800" y="3733800"/>
              <a:chExt cx="1524000" cy="228600"/>
            </a:xfrm>
          </p:grpSpPr>
          <p:sp>
            <p:nvSpPr>
              <p:cNvPr id="26" name="Rectangle 65">
                <a:extLst>
                  <a:ext uri="{FF2B5EF4-FFF2-40B4-BE49-F238E27FC236}">
                    <a16:creationId xmlns:a16="http://schemas.microsoft.com/office/drawing/2014/main" id="{62FE9BB7-F98E-A44A-A3AA-D3DE390D37C5}"/>
                  </a:ext>
                </a:extLst>
              </p:cNvPr>
              <p:cNvSpPr/>
              <p:nvPr/>
            </p:nvSpPr>
            <p:spPr>
              <a:xfrm>
                <a:off x="1828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a:solidFill>
                      <a:schemeClr val="tx1"/>
                    </a:solidFill>
                    <a:latin typeface="Arial" charset="0"/>
                  </a:rPr>
                  <a:t>add</a:t>
                </a:r>
              </a:p>
            </p:txBody>
          </p:sp>
          <p:sp>
            <p:nvSpPr>
              <p:cNvPr id="27" name="Rectangle 66">
                <a:extLst>
                  <a:ext uri="{FF2B5EF4-FFF2-40B4-BE49-F238E27FC236}">
                    <a16:creationId xmlns:a16="http://schemas.microsoft.com/office/drawing/2014/main" id="{984547A1-1854-D94C-8D63-2B8334173DF5}"/>
                  </a:ext>
                </a:extLst>
              </p:cNvPr>
              <p:cNvSpPr/>
              <p:nvPr/>
            </p:nvSpPr>
            <p:spPr>
              <a:xfrm>
                <a:off x="2209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err="1">
                    <a:solidFill>
                      <a:schemeClr val="tx1"/>
                    </a:solidFill>
                    <a:latin typeface="Arial" charset="0"/>
                  </a:rPr>
                  <a:t>jmp</a:t>
                </a:r>
                <a:endParaRPr lang="en-US" sz="1400" dirty="0">
                  <a:solidFill>
                    <a:schemeClr val="tx1"/>
                  </a:solidFill>
                  <a:latin typeface="Arial" charset="0"/>
                </a:endParaRPr>
              </a:p>
            </p:txBody>
          </p:sp>
          <p:sp>
            <p:nvSpPr>
              <p:cNvPr id="28" name="Rectangle 67">
                <a:extLst>
                  <a:ext uri="{FF2B5EF4-FFF2-40B4-BE49-F238E27FC236}">
                    <a16:creationId xmlns:a16="http://schemas.microsoft.com/office/drawing/2014/main" id="{EE8A59E9-6AFB-BD4B-920C-96E22C6EE72F}"/>
                  </a:ext>
                </a:extLst>
              </p:cNvPr>
              <p:cNvSpPr/>
              <p:nvPr/>
            </p:nvSpPr>
            <p:spPr>
              <a:xfrm>
                <a:off x="2590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err="1">
                    <a:solidFill>
                      <a:schemeClr val="tx1"/>
                    </a:solidFill>
                    <a:latin typeface="Arial" charset="0"/>
                  </a:rPr>
                  <a:t>mov</a:t>
                </a:r>
                <a:endParaRPr lang="en-US" sz="1400" dirty="0">
                  <a:solidFill>
                    <a:schemeClr val="tx1"/>
                  </a:solidFill>
                  <a:latin typeface="Arial" charset="0"/>
                </a:endParaRPr>
              </a:p>
            </p:txBody>
          </p:sp>
          <p:sp>
            <p:nvSpPr>
              <p:cNvPr id="29" name="Rectangle 68">
                <a:extLst>
                  <a:ext uri="{FF2B5EF4-FFF2-40B4-BE49-F238E27FC236}">
                    <a16:creationId xmlns:a16="http://schemas.microsoft.com/office/drawing/2014/main" id="{A4C7C105-2E9A-A947-A7B8-9C608DBA9453}"/>
                  </a:ext>
                </a:extLst>
              </p:cNvPr>
              <p:cNvSpPr/>
              <p:nvPr/>
            </p:nvSpPr>
            <p:spPr>
              <a:xfrm>
                <a:off x="2971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err="1">
                    <a:solidFill>
                      <a:schemeClr val="tx1"/>
                    </a:solidFill>
                    <a:latin typeface="Arial" charset="0"/>
                  </a:rPr>
                  <a:t>shl</a:t>
                </a:r>
                <a:endParaRPr lang="en-US" sz="1400" dirty="0">
                  <a:solidFill>
                    <a:schemeClr val="tx1"/>
                  </a:solidFill>
                  <a:latin typeface="Arial" charset="0"/>
                </a:endParaRPr>
              </a:p>
            </p:txBody>
          </p:sp>
        </p:grpSp>
        <p:sp>
          <p:nvSpPr>
            <p:cNvPr id="8" name="TextBox 69">
              <a:extLst>
                <a:ext uri="{FF2B5EF4-FFF2-40B4-BE49-F238E27FC236}">
                  <a16:creationId xmlns:a16="http://schemas.microsoft.com/office/drawing/2014/main" id="{6E89D1E7-6179-0D4B-9716-9A3AD10B9C7D}"/>
                </a:ext>
              </a:extLst>
            </p:cNvPr>
            <p:cNvSpPr txBox="1"/>
            <p:nvPr/>
          </p:nvSpPr>
          <p:spPr>
            <a:xfrm>
              <a:off x="1436694" y="3429000"/>
              <a:ext cx="327013" cy="215444"/>
            </a:xfrm>
            <a:prstGeom prst="rect">
              <a:avLst/>
            </a:prstGeom>
            <a:noFill/>
          </p:spPr>
          <p:txBody>
            <a:bodyPr wrap="none" lIns="0" tIns="0" rIns="0" bIns="0" rtlCol="0">
              <a:spAutoFit/>
            </a:bodyPr>
            <a:lstStyle/>
            <a:p>
              <a:r>
                <a:rPr lang="en-US" sz="1400" b="1" dirty="0"/>
                <a:t>Log</a:t>
              </a:r>
            </a:p>
          </p:txBody>
        </p:sp>
        <p:grpSp>
          <p:nvGrpSpPr>
            <p:cNvPr id="9" name="Group 89">
              <a:extLst>
                <a:ext uri="{FF2B5EF4-FFF2-40B4-BE49-F238E27FC236}">
                  <a16:creationId xmlns:a16="http://schemas.microsoft.com/office/drawing/2014/main" id="{51A345F1-F79D-E349-A680-5C1BCC16090F}"/>
                </a:ext>
              </a:extLst>
            </p:cNvPr>
            <p:cNvGrpSpPr/>
            <p:nvPr/>
          </p:nvGrpSpPr>
          <p:grpSpPr>
            <a:xfrm>
              <a:off x="1932167" y="2667000"/>
              <a:ext cx="658633" cy="609600"/>
              <a:chOff x="3075167" y="2286000"/>
              <a:chExt cx="658633" cy="609600"/>
            </a:xfrm>
          </p:grpSpPr>
          <p:sp>
            <p:nvSpPr>
              <p:cNvPr id="16" name="Oval 71">
                <a:extLst>
                  <a:ext uri="{FF2B5EF4-FFF2-40B4-BE49-F238E27FC236}">
                    <a16:creationId xmlns:a16="http://schemas.microsoft.com/office/drawing/2014/main" id="{1FA566C8-0F3B-0644-88AF-D9E4B900D96B}"/>
                  </a:ext>
                </a:extLst>
              </p:cNvPr>
              <p:cNvSpPr/>
              <p:nvPr/>
            </p:nvSpPr>
            <p:spPr>
              <a:xfrm>
                <a:off x="3322154" y="2401625"/>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Oval 72">
                <a:extLst>
                  <a:ext uri="{FF2B5EF4-FFF2-40B4-BE49-F238E27FC236}">
                    <a16:creationId xmlns:a16="http://schemas.microsoft.com/office/drawing/2014/main" id="{A5165525-4FCC-E444-8F48-42867D153F0C}"/>
                  </a:ext>
                </a:extLst>
              </p:cNvPr>
              <p:cNvSpPr/>
              <p:nvPr/>
            </p:nvSpPr>
            <p:spPr>
              <a:xfrm>
                <a:off x="3569142" y="2566284"/>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Oval 73">
                <a:extLst>
                  <a:ext uri="{FF2B5EF4-FFF2-40B4-BE49-F238E27FC236}">
                    <a16:creationId xmlns:a16="http://schemas.microsoft.com/office/drawing/2014/main" id="{1EE2F4A7-F05B-9441-9A54-12D92FEAF639}"/>
                  </a:ext>
                </a:extLst>
              </p:cNvPr>
              <p:cNvSpPr/>
              <p:nvPr/>
            </p:nvSpPr>
            <p:spPr>
              <a:xfrm>
                <a:off x="3322154" y="2730942"/>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Oval 74">
                <a:extLst>
                  <a:ext uri="{FF2B5EF4-FFF2-40B4-BE49-F238E27FC236}">
                    <a16:creationId xmlns:a16="http://schemas.microsoft.com/office/drawing/2014/main" id="{2C1B3F0E-0208-3D46-B40D-306719B45265}"/>
                  </a:ext>
                </a:extLst>
              </p:cNvPr>
              <p:cNvSpPr/>
              <p:nvPr/>
            </p:nvSpPr>
            <p:spPr>
              <a:xfrm>
                <a:off x="3075167" y="2566284"/>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Freeform 75">
                <a:extLst>
                  <a:ext uri="{FF2B5EF4-FFF2-40B4-BE49-F238E27FC236}">
                    <a16:creationId xmlns:a16="http://schemas.microsoft.com/office/drawing/2014/main" id="{3996C362-6F0F-3049-8E87-87A98050866E}"/>
                  </a:ext>
                </a:extLst>
              </p:cNvPr>
              <p:cNvSpPr/>
              <p:nvPr/>
            </p:nvSpPr>
            <p:spPr>
              <a:xfrm>
                <a:off x="3492394" y="2479551"/>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Freeform 76">
                <a:extLst>
                  <a:ext uri="{FF2B5EF4-FFF2-40B4-BE49-F238E27FC236}">
                    <a16:creationId xmlns:a16="http://schemas.microsoft.com/office/drawing/2014/main" id="{CF48241A-1C5A-4940-90C5-573E9D501A7B}"/>
                  </a:ext>
                </a:extLst>
              </p:cNvPr>
              <p:cNvSpPr/>
              <p:nvPr/>
            </p:nvSpPr>
            <p:spPr>
              <a:xfrm rot="10800000">
                <a:off x="3157496" y="2725143"/>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Freeform 77">
                <a:extLst>
                  <a:ext uri="{FF2B5EF4-FFF2-40B4-BE49-F238E27FC236}">
                    <a16:creationId xmlns:a16="http://schemas.microsoft.com/office/drawing/2014/main" id="{515A5F58-606A-3242-962F-142295F5D648}"/>
                  </a:ext>
                </a:extLst>
              </p:cNvPr>
              <p:cNvSpPr/>
              <p:nvPr/>
            </p:nvSpPr>
            <p:spPr>
              <a:xfrm flipH="1">
                <a:off x="3158892" y="2483954"/>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Freeform 78">
                <a:extLst>
                  <a:ext uri="{FF2B5EF4-FFF2-40B4-BE49-F238E27FC236}">
                    <a16:creationId xmlns:a16="http://schemas.microsoft.com/office/drawing/2014/main" id="{2809E42E-2F74-1145-8847-2E9285F1A370}"/>
                  </a:ext>
                </a:extLst>
              </p:cNvPr>
              <p:cNvSpPr/>
              <p:nvPr/>
            </p:nvSpPr>
            <p:spPr>
              <a:xfrm rot="10800000" flipH="1">
                <a:off x="3488208" y="2725144"/>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Freeform 79">
                <a:extLst>
                  <a:ext uri="{FF2B5EF4-FFF2-40B4-BE49-F238E27FC236}">
                    <a16:creationId xmlns:a16="http://schemas.microsoft.com/office/drawing/2014/main" id="{BF05C94D-8CAD-0740-A606-D6A129F96714}"/>
                  </a:ext>
                </a:extLst>
              </p:cNvPr>
              <p:cNvSpPr/>
              <p:nvPr/>
            </p:nvSpPr>
            <p:spPr>
              <a:xfrm>
                <a:off x="3334455" y="2286000"/>
                <a:ext cx="136991" cy="126788"/>
              </a:xfrm>
              <a:custGeom>
                <a:avLst/>
                <a:gdLst>
                  <a:gd name="connsiteX0" fmla="*/ 0 w 185980"/>
                  <a:gd name="connsiteY0" fmla="*/ 0 h 6711"/>
                  <a:gd name="connsiteX1" fmla="*/ 185980 w 185980"/>
                  <a:gd name="connsiteY1" fmla="*/ 0 h 6711"/>
                  <a:gd name="connsiteX0" fmla="*/ 2160 w 12160"/>
                  <a:gd name="connsiteY0" fmla="*/ 223289 h 223707"/>
                  <a:gd name="connsiteX1" fmla="*/ 12160 w 12160"/>
                  <a:gd name="connsiteY1" fmla="*/ 223289 h 223707"/>
                  <a:gd name="connsiteX0" fmla="*/ 1366 w 13800"/>
                  <a:gd name="connsiteY0" fmla="*/ 342290 h 342290"/>
                  <a:gd name="connsiteX1" fmla="*/ 11366 w 13800"/>
                  <a:gd name="connsiteY1" fmla="*/ 342290 h 342290"/>
                  <a:gd name="connsiteX0" fmla="*/ 1989 w 14293"/>
                  <a:gd name="connsiteY0" fmla="*/ 324153 h 324153"/>
                  <a:gd name="connsiteX1" fmla="*/ 11989 w 14293"/>
                  <a:gd name="connsiteY1" fmla="*/ 324153 h 324153"/>
                  <a:gd name="connsiteX0" fmla="*/ 2255 w 14511"/>
                  <a:gd name="connsiteY0" fmla="*/ 370090 h 370090"/>
                  <a:gd name="connsiteX1" fmla="*/ 12255 w 14511"/>
                  <a:gd name="connsiteY1" fmla="*/ 370090 h 370090"/>
                  <a:gd name="connsiteX0" fmla="*/ 2329 w 14189"/>
                  <a:gd name="connsiteY0" fmla="*/ 440603 h 440603"/>
                  <a:gd name="connsiteX1" fmla="*/ 12329 w 14189"/>
                  <a:gd name="connsiteY1" fmla="*/ 440603 h 440603"/>
                  <a:gd name="connsiteX0" fmla="*/ 2751 w 14550"/>
                  <a:gd name="connsiteY0" fmla="*/ 444918 h 444918"/>
                  <a:gd name="connsiteX1" fmla="*/ 12751 w 14550"/>
                  <a:gd name="connsiteY1" fmla="*/ 444918 h 444918"/>
                  <a:gd name="connsiteX0" fmla="*/ 2670 w 14857"/>
                  <a:gd name="connsiteY0" fmla="*/ 449265 h 449265"/>
                  <a:gd name="connsiteX1" fmla="*/ 12670 w 14857"/>
                  <a:gd name="connsiteY1" fmla="*/ 449265 h 449265"/>
                  <a:gd name="connsiteX0" fmla="*/ 2810 w 14974"/>
                  <a:gd name="connsiteY0" fmla="*/ 403354 h 403354"/>
                  <a:gd name="connsiteX1" fmla="*/ 12810 w 14974"/>
                  <a:gd name="connsiteY1" fmla="*/ 403354 h 403354"/>
                  <a:gd name="connsiteX0" fmla="*/ 2954 w 14489"/>
                  <a:gd name="connsiteY0" fmla="*/ 354005 h 354005"/>
                  <a:gd name="connsiteX1" fmla="*/ 12954 w 14489"/>
                  <a:gd name="connsiteY1" fmla="*/ 354005 h 354005"/>
                  <a:gd name="connsiteX0" fmla="*/ 1970 w 13635"/>
                  <a:gd name="connsiteY0" fmla="*/ 349722 h 349722"/>
                  <a:gd name="connsiteX1" fmla="*/ 11970 w 13635"/>
                  <a:gd name="connsiteY1" fmla="*/ 349722 h 349722"/>
                </a:gdLst>
                <a:ahLst/>
                <a:cxnLst>
                  <a:cxn ang="0">
                    <a:pos x="connsiteX0" y="connsiteY0"/>
                  </a:cxn>
                  <a:cxn ang="0">
                    <a:pos x="connsiteX1" y="connsiteY1"/>
                  </a:cxn>
                </a:cxnLst>
                <a:rect l="l" t="t" r="r" b="b"/>
                <a:pathLst>
                  <a:path w="13635" h="349722">
                    <a:moveTo>
                      <a:pt x="1970" y="349722"/>
                    </a:moveTo>
                    <a:cubicBezTo>
                      <a:pt x="-7474" y="-103494"/>
                      <a:pt x="20582" y="-129473"/>
                      <a:pt x="11970" y="349722"/>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5" name="Straight Connector 80">
                <a:extLst>
                  <a:ext uri="{FF2B5EF4-FFF2-40B4-BE49-F238E27FC236}">
                    <a16:creationId xmlns:a16="http://schemas.microsoft.com/office/drawing/2014/main" id="{C313B87B-5381-FE40-B96D-45C6FA7BC60C}"/>
                  </a:ext>
                </a:extLst>
              </p:cNvPr>
              <p:cNvCxnSpPr>
                <a:stCxn id="18" idx="0"/>
                <a:endCxn id="16" idx="4"/>
              </p:cNvCxnSpPr>
              <p:nvPr/>
            </p:nvCxnSpPr>
            <p:spPr>
              <a:xfrm flipV="1">
                <a:off x="3404484" y="2566284"/>
                <a:ext cx="0" cy="164658"/>
              </a:xfrm>
              <a:prstGeom prst="line">
                <a:avLst/>
              </a:prstGeom>
              <a:noFill/>
              <a:ln w="19050">
                <a:tailEnd type="triangle" w="sm" len="med"/>
              </a:ln>
            </p:spPr>
            <p:style>
              <a:lnRef idx="2">
                <a:schemeClr val="dk1"/>
              </a:lnRef>
              <a:fillRef idx="1">
                <a:schemeClr val="lt1"/>
              </a:fillRef>
              <a:effectRef idx="0">
                <a:schemeClr val="dk1"/>
              </a:effectRef>
              <a:fontRef idx="minor">
                <a:schemeClr val="dk1"/>
              </a:fontRef>
            </p:style>
          </p:cxnSp>
        </p:grpSp>
        <p:grpSp>
          <p:nvGrpSpPr>
            <p:cNvPr id="10" name="Group 88">
              <a:extLst>
                <a:ext uri="{FF2B5EF4-FFF2-40B4-BE49-F238E27FC236}">
                  <a16:creationId xmlns:a16="http://schemas.microsoft.com/office/drawing/2014/main" id="{F2D6B39D-0BAB-4247-95D0-B6D6C8116F3D}"/>
                </a:ext>
              </a:extLst>
            </p:cNvPr>
            <p:cNvGrpSpPr/>
            <p:nvPr/>
          </p:nvGrpSpPr>
          <p:grpSpPr>
            <a:xfrm>
              <a:off x="901728" y="2667000"/>
              <a:ext cx="531549" cy="533400"/>
              <a:chOff x="2057400" y="2438400"/>
              <a:chExt cx="379678" cy="381000"/>
            </a:xfrm>
          </p:grpSpPr>
          <p:sp>
            <p:nvSpPr>
              <p:cNvPr id="13" name="AutoShape 568">
                <a:extLst>
                  <a:ext uri="{FF2B5EF4-FFF2-40B4-BE49-F238E27FC236}">
                    <a16:creationId xmlns:a16="http://schemas.microsoft.com/office/drawing/2014/main" id="{357B2316-4297-3147-821E-5B375E70BCD4}"/>
                  </a:ext>
                </a:extLst>
              </p:cNvPr>
              <p:cNvSpPr>
                <a:spLocks noChangeArrowheads="1"/>
              </p:cNvSpPr>
              <p:nvPr/>
            </p:nvSpPr>
            <p:spPr bwMode="auto">
              <a:xfrm>
                <a:off x="2057400" y="2438400"/>
                <a:ext cx="379678" cy="379204"/>
              </a:xfrm>
              <a:custGeom>
                <a:avLst/>
                <a:gdLst>
                  <a:gd name="T0" fmla="*/ 101 w 21600"/>
                  <a:gd name="T1" fmla="*/ 217 h 21600"/>
                  <a:gd name="T2" fmla="*/ 134 w 21600"/>
                  <a:gd name="T3" fmla="*/ 528 h 21600"/>
                  <a:gd name="T4" fmla="*/ 317 w 21600"/>
                  <a:gd name="T5" fmla="*/ 375 h 21600"/>
                  <a:gd name="T6" fmla="*/ 325 w 21600"/>
                  <a:gd name="T7" fmla="*/ -100 h 21600"/>
                  <a:gd name="T8" fmla="*/ 660 w 21600"/>
                  <a:gd name="T9" fmla="*/ 71 h 21600"/>
                  <a:gd name="T10" fmla="*/ 488 w 21600"/>
                  <a:gd name="T11" fmla="*/ 406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AutoShape 569">
                <a:extLst>
                  <a:ext uri="{FF2B5EF4-FFF2-40B4-BE49-F238E27FC236}">
                    <a16:creationId xmlns:a16="http://schemas.microsoft.com/office/drawing/2014/main" id="{FEC3A722-6DFC-C048-B60F-00054A71828E}"/>
                  </a:ext>
                </a:extLst>
              </p:cNvPr>
              <p:cNvSpPr>
                <a:spLocks noChangeArrowheads="1"/>
              </p:cNvSpPr>
              <p:nvPr/>
            </p:nvSpPr>
            <p:spPr bwMode="auto">
              <a:xfrm rot="7281778">
                <a:off x="2057637" y="2439959"/>
                <a:ext cx="379204" cy="379678"/>
              </a:xfrm>
              <a:custGeom>
                <a:avLst/>
                <a:gdLst>
                  <a:gd name="T0" fmla="*/ 101 w 21600"/>
                  <a:gd name="T1" fmla="*/ 217 h 21600"/>
                  <a:gd name="T2" fmla="*/ 134 w 21600"/>
                  <a:gd name="T3" fmla="*/ 528 h 21600"/>
                  <a:gd name="T4" fmla="*/ 317 w 21600"/>
                  <a:gd name="T5" fmla="*/ 375 h 21600"/>
                  <a:gd name="T6" fmla="*/ 325 w 21600"/>
                  <a:gd name="T7" fmla="*/ -100 h 21600"/>
                  <a:gd name="T8" fmla="*/ 660 w 21600"/>
                  <a:gd name="T9" fmla="*/ 71 h 21600"/>
                  <a:gd name="T10" fmla="*/ 488 w 21600"/>
                  <a:gd name="T11" fmla="*/ 406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AutoShape 570">
                <a:extLst>
                  <a:ext uri="{FF2B5EF4-FFF2-40B4-BE49-F238E27FC236}">
                    <a16:creationId xmlns:a16="http://schemas.microsoft.com/office/drawing/2014/main" id="{BF1809C3-44B9-3744-815B-CDA38881367E}"/>
                  </a:ext>
                </a:extLst>
              </p:cNvPr>
              <p:cNvSpPr>
                <a:spLocks noChangeArrowheads="1"/>
              </p:cNvSpPr>
              <p:nvPr/>
            </p:nvSpPr>
            <p:spPr bwMode="auto">
              <a:xfrm rot="14395787">
                <a:off x="2057637" y="2438163"/>
                <a:ext cx="379204" cy="379678"/>
              </a:xfrm>
              <a:custGeom>
                <a:avLst/>
                <a:gdLst>
                  <a:gd name="T0" fmla="*/ 101 w 21600"/>
                  <a:gd name="T1" fmla="*/ 217 h 21600"/>
                  <a:gd name="T2" fmla="*/ 134 w 21600"/>
                  <a:gd name="T3" fmla="*/ 528 h 21600"/>
                  <a:gd name="T4" fmla="*/ 317 w 21600"/>
                  <a:gd name="T5" fmla="*/ 375 h 21600"/>
                  <a:gd name="T6" fmla="*/ 325 w 21600"/>
                  <a:gd name="T7" fmla="*/ -100 h 21600"/>
                  <a:gd name="T8" fmla="*/ 660 w 21600"/>
                  <a:gd name="T9" fmla="*/ 71 h 21600"/>
                  <a:gd name="T10" fmla="*/ 488 w 21600"/>
                  <a:gd name="T11" fmla="*/ 406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 name="TextBox 86">
              <a:extLst>
                <a:ext uri="{FF2B5EF4-FFF2-40B4-BE49-F238E27FC236}">
                  <a16:creationId xmlns:a16="http://schemas.microsoft.com/office/drawing/2014/main" id="{693C3F13-14AD-9148-89EC-388BDB7B7402}"/>
                </a:ext>
              </a:extLst>
            </p:cNvPr>
            <p:cNvSpPr txBox="1"/>
            <p:nvPr/>
          </p:nvSpPr>
          <p:spPr>
            <a:xfrm>
              <a:off x="685800" y="2209800"/>
              <a:ext cx="963405" cy="384721"/>
            </a:xfrm>
            <a:prstGeom prst="rect">
              <a:avLst/>
            </a:prstGeom>
            <a:noFill/>
          </p:spPr>
          <p:txBody>
            <a:bodyPr wrap="none" lIns="0" tIns="0" rIns="0" bIns="0" rtlCol="0">
              <a:spAutoFit/>
            </a:bodyPr>
            <a:lstStyle/>
            <a:p>
              <a:pPr>
                <a:lnSpc>
                  <a:spcPts val="1500"/>
                </a:lnSpc>
              </a:pPr>
              <a:r>
                <a:rPr lang="en-US" sz="1400" b="1" dirty="0"/>
                <a:t>Consensus</a:t>
              </a:r>
              <a:br>
                <a:rPr lang="en-US" sz="1400" b="1" dirty="0"/>
              </a:br>
              <a:r>
                <a:rPr lang="en-US" sz="1400" b="1" dirty="0"/>
                <a:t>Module</a:t>
              </a:r>
            </a:p>
          </p:txBody>
        </p:sp>
        <p:sp>
          <p:nvSpPr>
            <p:cNvPr id="12" name="TextBox 62">
              <a:extLst>
                <a:ext uri="{FF2B5EF4-FFF2-40B4-BE49-F238E27FC236}">
                  <a16:creationId xmlns:a16="http://schemas.microsoft.com/office/drawing/2014/main" id="{18078FCA-27FE-0D4F-B85A-D28277584959}"/>
                </a:ext>
              </a:extLst>
            </p:cNvPr>
            <p:cNvSpPr txBox="1"/>
            <p:nvPr/>
          </p:nvSpPr>
          <p:spPr>
            <a:xfrm>
              <a:off x="1905000" y="2209800"/>
              <a:ext cx="714939" cy="384721"/>
            </a:xfrm>
            <a:prstGeom prst="rect">
              <a:avLst/>
            </a:prstGeom>
            <a:noFill/>
          </p:spPr>
          <p:txBody>
            <a:bodyPr wrap="none" lIns="0" tIns="0" rIns="0" bIns="0" rtlCol="0">
              <a:spAutoFit/>
            </a:bodyPr>
            <a:lstStyle/>
            <a:p>
              <a:pPr>
                <a:lnSpc>
                  <a:spcPts val="1500"/>
                </a:lnSpc>
              </a:pPr>
              <a:r>
                <a:rPr lang="en-US" sz="1400" b="1" dirty="0"/>
                <a:t>State</a:t>
              </a:r>
              <a:br>
                <a:rPr lang="en-US" sz="1400" b="1" dirty="0"/>
              </a:br>
              <a:r>
                <a:rPr lang="en-US" sz="1400" b="1" dirty="0"/>
                <a:t>Machine</a:t>
              </a:r>
            </a:p>
          </p:txBody>
        </p:sp>
      </p:grpSp>
      <p:grpSp>
        <p:nvGrpSpPr>
          <p:cNvPr id="30" name="Group 194">
            <a:extLst>
              <a:ext uri="{FF2B5EF4-FFF2-40B4-BE49-F238E27FC236}">
                <a16:creationId xmlns:a16="http://schemas.microsoft.com/office/drawing/2014/main" id="{8CB2DD48-7403-5F4A-BC6B-824CF04E9F70}"/>
              </a:ext>
            </a:extLst>
          </p:cNvPr>
          <p:cNvGrpSpPr/>
          <p:nvPr/>
        </p:nvGrpSpPr>
        <p:grpSpPr>
          <a:xfrm>
            <a:off x="2971800" y="2133600"/>
            <a:ext cx="2286000" cy="1905000"/>
            <a:chOff x="533400" y="2133600"/>
            <a:chExt cx="2286000" cy="1905000"/>
          </a:xfrm>
        </p:grpSpPr>
        <p:sp>
          <p:nvSpPr>
            <p:cNvPr id="31" name="Rounded Rectangle 195">
              <a:extLst>
                <a:ext uri="{FF2B5EF4-FFF2-40B4-BE49-F238E27FC236}">
                  <a16:creationId xmlns:a16="http://schemas.microsoft.com/office/drawing/2014/main" id="{AC88CA1A-4F31-4643-B95A-57DF08AA75B9}"/>
                </a:ext>
              </a:extLst>
            </p:cNvPr>
            <p:cNvSpPr/>
            <p:nvPr/>
          </p:nvSpPr>
          <p:spPr>
            <a:xfrm>
              <a:off x="533400" y="2133600"/>
              <a:ext cx="2286000" cy="1905000"/>
            </a:xfrm>
            <a:prstGeom prst="roundRect">
              <a:avLst>
                <a:gd name="adj" fmla="val 11074"/>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2" name="Group 196">
              <a:extLst>
                <a:ext uri="{FF2B5EF4-FFF2-40B4-BE49-F238E27FC236}">
                  <a16:creationId xmlns:a16="http://schemas.microsoft.com/office/drawing/2014/main" id="{4D931592-F9FB-5545-8DFA-82B863048FC0}"/>
                </a:ext>
              </a:extLst>
            </p:cNvPr>
            <p:cNvGrpSpPr/>
            <p:nvPr/>
          </p:nvGrpSpPr>
          <p:grpSpPr>
            <a:xfrm>
              <a:off x="838200" y="3657600"/>
              <a:ext cx="1524000" cy="228600"/>
              <a:chOff x="1828800" y="3733800"/>
              <a:chExt cx="1524000" cy="228600"/>
            </a:xfrm>
          </p:grpSpPr>
          <p:sp>
            <p:nvSpPr>
              <p:cNvPr id="51" name="Rectangle 215">
                <a:extLst>
                  <a:ext uri="{FF2B5EF4-FFF2-40B4-BE49-F238E27FC236}">
                    <a16:creationId xmlns:a16="http://schemas.microsoft.com/office/drawing/2014/main" id="{F67D2557-A289-9A4E-856C-7C663C9BE294}"/>
                  </a:ext>
                </a:extLst>
              </p:cNvPr>
              <p:cNvSpPr/>
              <p:nvPr/>
            </p:nvSpPr>
            <p:spPr>
              <a:xfrm>
                <a:off x="1828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a:solidFill>
                      <a:schemeClr val="tx1"/>
                    </a:solidFill>
                    <a:latin typeface="Arial" charset="0"/>
                  </a:rPr>
                  <a:t>add</a:t>
                </a:r>
              </a:p>
            </p:txBody>
          </p:sp>
          <p:sp>
            <p:nvSpPr>
              <p:cNvPr id="52" name="Rectangle 216">
                <a:extLst>
                  <a:ext uri="{FF2B5EF4-FFF2-40B4-BE49-F238E27FC236}">
                    <a16:creationId xmlns:a16="http://schemas.microsoft.com/office/drawing/2014/main" id="{AC377A97-D424-1945-B834-0F7564D065AD}"/>
                  </a:ext>
                </a:extLst>
              </p:cNvPr>
              <p:cNvSpPr/>
              <p:nvPr/>
            </p:nvSpPr>
            <p:spPr>
              <a:xfrm>
                <a:off x="2209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err="1">
                    <a:solidFill>
                      <a:schemeClr val="tx1"/>
                    </a:solidFill>
                    <a:latin typeface="Arial" charset="0"/>
                  </a:rPr>
                  <a:t>jmp</a:t>
                </a:r>
                <a:endParaRPr lang="en-US" sz="1400" dirty="0">
                  <a:solidFill>
                    <a:schemeClr val="tx1"/>
                  </a:solidFill>
                  <a:latin typeface="Arial" charset="0"/>
                </a:endParaRPr>
              </a:p>
            </p:txBody>
          </p:sp>
          <p:sp>
            <p:nvSpPr>
              <p:cNvPr id="53" name="Rectangle 217">
                <a:extLst>
                  <a:ext uri="{FF2B5EF4-FFF2-40B4-BE49-F238E27FC236}">
                    <a16:creationId xmlns:a16="http://schemas.microsoft.com/office/drawing/2014/main" id="{C7228F84-B2BA-6545-963E-5263E1E2F1C3}"/>
                  </a:ext>
                </a:extLst>
              </p:cNvPr>
              <p:cNvSpPr/>
              <p:nvPr/>
            </p:nvSpPr>
            <p:spPr>
              <a:xfrm>
                <a:off x="2590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err="1">
                    <a:solidFill>
                      <a:schemeClr val="tx1"/>
                    </a:solidFill>
                    <a:latin typeface="Arial" charset="0"/>
                  </a:rPr>
                  <a:t>mov</a:t>
                </a:r>
                <a:endParaRPr lang="en-US" sz="1400" dirty="0">
                  <a:solidFill>
                    <a:schemeClr val="tx1"/>
                  </a:solidFill>
                  <a:latin typeface="Arial" charset="0"/>
                </a:endParaRPr>
              </a:p>
            </p:txBody>
          </p:sp>
          <p:sp>
            <p:nvSpPr>
              <p:cNvPr id="54" name="Rectangle 218">
                <a:extLst>
                  <a:ext uri="{FF2B5EF4-FFF2-40B4-BE49-F238E27FC236}">
                    <a16:creationId xmlns:a16="http://schemas.microsoft.com/office/drawing/2014/main" id="{1EBC7868-136B-604B-A436-8CA0100EFEF1}"/>
                  </a:ext>
                </a:extLst>
              </p:cNvPr>
              <p:cNvSpPr/>
              <p:nvPr/>
            </p:nvSpPr>
            <p:spPr>
              <a:xfrm>
                <a:off x="2971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err="1">
                    <a:solidFill>
                      <a:schemeClr val="tx1"/>
                    </a:solidFill>
                    <a:latin typeface="Arial" charset="0"/>
                  </a:rPr>
                  <a:t>shl</a:t>
                </a:r>
                <a:endParaRPr lang="en-US" sz="1400" dirty="0">
                  <a:solidFill>
                    <a:schemeClr val="tx1"/>
                  </a:solidFill>
                  <a:latin typeface="Arial" charset="0"/>
                </a:endParaRPr>
              </a:p>
            </p:txBody>
          </p:sp>
        </p:grpSp>
        <p:sp>
          <p:nvSpPr>
            <p:cNvPr id="33" name="TextBox 197">
              <a:extLst>
                <a:ext uri="{FF2B5EF4-FFF2-40B4-BE49-F238E27FC236}">
                  <a16:creationId xmlns:a16="http://schemas.microsoft.com/office/drawing/2014/main" id="{E34A0E7B-1CE7-AC4F-AFBF-F0A2317A79B9}"/>
                </a:ext>
              </a:extLst>
            </p:cNvPr>
            <p:cNvSpPr txBox="1"/>
            <p:nvPr/>
          </p:nvSpPr>
          <p:spPr>
            <a:xfrm>
              <a:off x="1436694" y="3429000"/>
              <a:ext cx="327013" cy="215444"/>
            </a:xfrm>
            <a:prstGeom prst="rect">
              <a:avLst/>
            </a:prstGeom>
            <a:noFill/>
          </p:spPr>
          <p:txBody>
            <a:bodyPr wrap="none" lIns="0" tIns="0" rIns="0" bIns="0" rtlCol="0">
              <a:spAutoFit/>
            </a:bodyPr>
            <a:lstStyle/>
            <a:p>
              <a:r>
                <a:rPr lang="en-US" sz="1400" b="1" dirty="0"/>
                <a:t>Log</a:t>
              </a:r>
            </a:p>
          </p:txBody>
        </p:sp>
        <p:grpSp>
          <p:nvGrpSpPr>
            <p:cNvPr id="34" name="Group 198">
              <a:extLst>
                <a:ext uri="{FF2B5EF4-FFF2-40B4-BE49-F238E27FC236}">
                  <a16:creationId xmlns:a16="http://schemas.microsoft.com/office/drawing/2014/main" id="{EBD9A6EC-BCDB-0D48-90AE-71C1543AE026}"/>
                </a:ext>
              </a:extLst>
            </p:cNvPr>
            <p:cNvGrpSpPr/>
            <p:nvPr/>
          </p:nvGrpSpPr>
          <p:grpSpPr>
            <a:xfrm>
              <a:off x="1932167" y="2667000"/>
              <a:ext cx="658633" cy="609600"/>
              <a:chOff x="3075167" y="2286000"/>
              <a:chExt cx="658633" cy="609600"/>
            </a:xfrm>
          </p:grpSpPr>
          <p:sp>
            <p:nvSpPr>
              <p:cNvPr id="41" name="Oval 205">
                <a:extLst>
                  <a:ext uri="{FF2B5EF4-FFF2-40B4-BE49-F238E27FC236}">
                    <a16:creationId xmlns:a16="http://schemas.microsoft.com/office/drawing/2014/main" id="{59838F85-5F18-A04A-B60B-E52B66C2754E}"/>
                  </a:ext>
                </a:extLst>
              </p:cNvPr>
              <p:cNvSpPr/>
              <p:nvPr/>
            </p:nvSpPr>
            <p:spPr>
              <a:xfrm>
                <a:off x="3322154" y="2401625"/>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Oval 206">
                <a:extLst>
                  <a:ext uri="{FF2B5EF4-FFF2-40B4-BE49-F238E27FC236}">
                    <a16:creationId xmlns:a16="http://schemas.microsoft.com/office/drawing/2014/main" id="{4D4AC981-6931-984A-8BDB-E81DAF881578}"/>
                  </a:ext>
                </a:extLst>
              </p:cNvPr>
              <p:cNvSpPr/>
              <p:nvPr/>
            </p:nvSpPr>
            <p:spPr>
              <a:xfrm>
                <a:off x="3569142" y="2566284"/>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3" name="Oval 207">
                <a:extLst>
                  <a:ext uri="{FF2B5EF4-FFF2-40B4-BE49-F238E27FC236}">
                    <a16:creationId xmlns:a16="http://schemas.microsoft.com/office/drawing/2014/main" id="{B387055A-7D44-844F-B6A5-29B0BA2214DD}"/>
                  </a:ext>
                </a:extLst>
              </p:cNvPr>
              <p:cNvSpPr/>
              <p:nvPr/>
            </p:nvSpPr>
            <p:spPr>
              <a:xfrm>
                <a:off x="3322154" y="2730942"/>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208">
                <a:extLst>
                  <a:ext uri="{FF2B5EF4-FFF2-40B4-BE49-F238E27FC236}">
                    <a16:creationId xmlns:a16="http://schemas.microsoft.com/office/drawing/2014/main" id="{FA4073C4-D536-CB41-87D5-4D1637CE41FA}"/>
                  </a:ext>
                </a:extLst>
              </p:cNvPr>
              <p:cNvSpPr/>
              <p:nvPr/>
            </p:nvSpPr>
            <p:spPr>
              <a:xfrm>
                <a:off x="3075167" y="2566284"/>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5" name="Freeform 209">
                <a:extLst>
                  <a:ext uri="{FF2B5EF4-FFF2-40B4-BE49-F238E27FC236}">
                    <a16:creationId xmlns:a16="http://schemas.microsoft.com/office/drawing/2014/main" id="{A0D89FFC-919D-0147-8CCF-91558B19C38C}"/>
                  </a:ext>
                </a:extLst>
              </p:cNvPr>
              <p:cNvSpPr/>
              <p:nvPr/>
            </p:nvSpPr>
            <p:spPr>
              <a:xfrm>
                <a:off x="3492394" y="2479551"/>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Freeform 210">
                <a:extLst>
                  <a:ext uri="{FF2B5EF4-FFF2-40B4-BE49-F238E27FC236}">
                    <a16:creationId xmlns:a16="http://schemas.microsoft.com/office/drawing/2014/main" id="{CA4148A5-24C8-3743-9ADD-9A673EC450D4}"/>
                  </a:ext>
                </a:extLst>
              </p:cNvPr>
              <p:cNvSpPr/>
              <p:nvPr/>
            </p:nvSpPr>
            <p:spPr>
              <a:xfrm rot="10800000">
                <a:off x="3157496" y="2725143"/>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7" name="Freeform 211">
                <a:extLst>
                  <a:ext uri="{FF2B5EF4-FFF2-40B4-BE49-F238E27FC236}">
                    <a16:creationId xmlns:a16="http://schemas.microsoft.com/office/drawing/2014/main" id="{1D940B4C-6D00-7E42-9E7B-198B827A1F63}"/>
                  </a:ext>
                </a:extLst>
              </p:cNvPr>
              <p:cNvSpPr/>
              <p:nvPr/>
            </p:nvSpPr>
            <p:spPr>
              <a:xfrm flipH="1">
                <a:off x="3158892" y="2483954"/>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8" name="Freeform 212">
                <a:extLst>
                  <a:ext uri="{FF2B5EF4-FFF2-40B4-BE49-F238E27FC236}">
                    <a16:creationId xmlns:a16="http://schemas.microsoft.com/office/drawing/2014/main" id="{E9CDBC57-9177-7E47-81D7-3CE6E06EFDA4}"/>
                  </a:ext>
                </a:extLst>
              </p:cNvPr>
              <p:cNvSpPr/>
              <p:nvPr/>
            </p:nvSpPr>
            <p:spPr>
              <a:xfrm rot="10800000" flipH="1">
                <a:off x="3488208" y="2725144"/>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9" name="Freeform 213">
                <a:extLst>
                  <a:ext uri="{FF2B5EF4-FFF2-40B4-BE49-F238E27FC236}">
                    <a16:creationId xmlns:a16="http://schemas.microsoft.com/office/drawing/2014/main" id="{5F01FEC9-4E2B-E542-9491-FE32B8F0A335}"/>
                  </a:ext>
                </a:extLst>
              </p:cNvPr>
              <p:cNvSpPr/>
              <p:nvPr/>
            </p:nvSpPr>
            <p:spPr>
              <a:xfrm>
                <a:off x="3334455" y="2286000"/>
                <a:ext cx="136991" cy="126788"/>
              </a:xfrm>
              <a:custGeom>
                <a:avLst/>
                <a:gdLst>
                  <a:gd name="connsiteX0" fmla="*/ 0 w 185980"/>
                  <a:gd name="connsiteY0" fmla="*/ 0 h 6711"/>
                  <a:gd name="connsiteX1" fmla="*/ 185980 w 185980"/>
                  <a:gd name="connsiteY1" fmla="*/ 0 h 6711"/>
                  <a:gd name="connsiteX0" fmla="*/ 2160 w 12160"/>
                  <a:gd name="connsiteY0" fmla="*/ 223289 h 223707"/>
                  <a:gd name="connsiteX1" fmla="*/ 12160 w 12160"/>
                  <a:gd name="connsiteY1" fmla="*/ 223289 h 223707"/>
                  <a:gd name="connsiteX0" fmla="*/ 1366 w 13800"/>
                  <a:gd name="connsiteY0" fmla="*/ 342290 h 342290"/>
                  <a:gd name="connsiteX1" fmla="*/ 11366 w 13800"/>
                  <a:gd name="connsiteY1" fmla="*/ 342290 h 342290"/>
                  <a:gd name="connsiteX0" fmla="*/ 1989 w 14293"/>
                  <a:gd name="connsiteY0" fmla="*/ 324153 h 324153"/>
                  <a:gd name="connsiteX1" fmla="*/ 11989 w 14293"/>
                  <a:gd name="connsiteY1" fmla="*/ 324153 h 324153"/>
                  <a:gd name="connsiteX0" fmla="*/ 2255 w 14511"/>
                  <a:gd name="connsiteY0" fmla="*/ 370090 h 370090"/>
                  <a:gd name="connsiteX1" fmla="*/ 12255 w 14511"/>
                  <a:gd name="connsiteY1" fmla="*/ 370090 h 370090"/>
                  <a:gd name="connsiteX0" fmla="*/ 2329 w 14189"/>
                  <a:gd name="connsiteY0" fmla="*/ 440603 h 440603"/>
                  <a:gd name="connsiteX1" fmla="*/ 12329 w 14189"/>
                  <a:gd name="connsiteY1" fmla="*/ 440603 h 440603"/>
                  <a:gd name="connsiteX0" fmla="*/ 2751 w 14550"/>
                  <a:gd name="connsiteY0" fmla="*/ 444918 h 444918"/>
                  <a:gd name="connsiteX1" fmla="*/ 12751 w 14550"/>
                  <a:gd name="connsiteY1" fmla="*/ 444918 h 444918"/>
                  <a:gd name="connsiteX0" fmla="*/ 2670 w 14857"/>
                  <a:gd name="connsiteY0" fmla="*/ 449265 h 449265"/>
                  <a:gd name="connsiteX1" fmla="*/ 12670 w 14857"/>
                  <a:gd name="connsiteY1" fmla="*/ 449265 h 449265"/>
                  <a:gd name="connsiteX0" fmla="*/ 2810 w 14974"/>
                  <a:gd name="connsiteY0" fmla="*/ 403354 h 403354"/>
                  <a:gd name="connsiteX1" fmla="*/ 12810 w 14974"/>
                  <a:gd name="connsiteY1" fmla="*/ 403354 h 403354"/>
                  <a:gd name="connsiteX0" fmla="*/ 2954 w 14489"/>
                  <a:gd name="connsiteY0" fmla="*/ 354005 h 354005"/>
                  <a:gd name="connsiteX1" fmla="*/ 12954 w 14489"/>
                  <a:gd name="connsiteY1" fmla="*/ 354005 h 354005"/>
                  <a:gd name="connsiteX0" fmla="*/ 1970 w 13635"/>
                  <a:gd name="connsiteY0" fmla="*/ 349722 h 349722"/>
                  <a:gd name="connsiteX1" fmla="*/ 11970 w 13635"/>
                  <a:gd name="connsiteY1" fmla="*/ 349722 h 349722"/>
                </a:gdLst>
                <a:ahLst/>
                <a:cxnLst>
                  <a:cxn ang="0">
                    <a:pos x="connsiteX0" y="connsiteY0"/>
                  </a:cxn>
                  <a:cxn ang="0">
                    <a:pos x="connsiteX1" y="connsiteY1"/>
                  </a:cxn>
                </a:cxnLst>
                <a:rect l="l" t="t" r="r" b="b"/>
                <a:pathLst>
                  <a:path w="13635" h="349722">
                    <a:moveTo>
                      <a:pt x="1970" y="349722"/>
                    </a:moveTo>
                    <a:cubicBezTo>
                      <a:pt x="-7474" y="-103494"/>
                      <a:pt x="20582" y="-129473"/>
                      <a:pt x="11970" y="349722"/>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50" name="Straight Connector 214">
                <a:extLst>
                  <a:ext uri="{FF2B5EF4-FFF2-40B4-BE49-F238E27FC236}">
                    <a16:creationId xmlns:a16="http://schemas.microsoft.com/office/drawing/2014/main" id="{268FB7ED-CB98-FC42-B642-404C23F04E28}"/>
                  </a:ext>
                </a:extLst>
              </p:cNvPr>
              <p:cNvCxnSpPr>
                <a:stCxn id="43" idx="0"/>
                <a:endCxn id="41" idx="4"/>
              </p:cNvCxnSpPr>
              <p:nvPr/>
            </p:nvCxnSpPr>
            <p:spPr>
              <a:xfrm flipV="1">
                <a:off x="3404484" y="2566284"/>
                <a:ext cx="0" cy="164658"/>
              </a:xfrm>
              <a:prstGeom prst="line">
                <a:avLst/>
              </a:prstGeom>
              <a:noFill/>
              <a:ln w="19050">
                <a:tailEnd type="triangle" w="sm" len="med"/>
              </a:ln>
            </p:spPr>
            <p:style>
              <a:lnRef idx="2">
                <a:schemeClr val="dk1"/>
              </a:lnRef>
              <a:fillRef idx="1">
                <a:schemeClr val="lt1"/>
              </a:fillRef>
              <a:effectRef idx="0">
                <a:schemeClr val="dk1"/>
              </a:effectRef>
              <a:fontRef idx="minor">
                <a:schemeClr val="dk1"/>
              </a:fontRef>
            </p:style>
          </p:cxnSp>
        </p:grpSp>
        <p:grpSp>
          <p:nvGrpSpPr>
            <p:cNvPr id="35" name="Group 199">
              <a:extLst>
                <a:ext uri="{FF2B5EF4-FFF2-40B4-BE49-F238E27FC236}">
                  <a16:creationId xmlns:a16="http://schemas.microsoft.com/office/drawing/2014/main" id="{612F93B7-1433-954C-AA52-B50B3E8444CF}"/>
                </a:ext>
              </a:extLst>
            </p:cNvPr>
            <p:cNvGrpSpPr/>
            <p:nvPr/>
          </p:nvGrpSpPr>
          <p:grpSpPr>
            <a:xfrm>
              <a:off x="901728" y="2667000"/>
              <a:ext cx="531549" cy="533400"/>
              <a:chOff x="2057400" y="2438400"/>
              <a:chExt cx="379678" cy="381000"/>
            </a:xfrm>
          </p:grpSpPr>
          <p:sp>
            <p:nvSpPr>
              <p:cNvPr id="38" name="AutoShape 568">
                <a:extLst>
                  <a:ext uri="{FF2B5EF4-FFF2-40B4-BE49-F238E27FC236}">
                    <a16:creationId xmlns:a16="http://schemas.microsoft.com/office/drawing/2014/main" id="{EB1D3635-9F93-D940-9F81-502092C2311A}"/>
                  </a:ext>
                </a:extLst>
              </p:cNvPr>
              <p:cNvSpPr>
                <a:spLocks noChangeArrowheads="1"/>
              </p:cNvSpPr>
              <p:nvPr/>
            </p:nvSpPr>
            <p:spPr bwMode="auto">
              <a:xfrm>
                <a:off x="2057400" y="2438400"/>
                <a:ext cx="379678" cy="379204"/>
              </a:xfrm>
              <a:custGeom>
                <a:avLst/>
                <a:gdLst>
                  <a:gd name="T0" fmla="*/ 101 w 21600"/>
                  <a:gd name="T1" fmla="*/ 217 h 21600"/>
                  <a:gd name="T2" fmla="*/ 134 w 21600"/>
                  <a:gd name="T3" fmla="*/ 528 h 21600"/>
                  <a:gd name="T4" fmla="*/ 317 w 21600"/>
                  <a:gd name="T5" fmla="*/ 375 h 21600"/>
                  <a:gd name="T6" fmla="*/ 325 w 21600"/>
                  <a:gd name="T7" fmla="*/ -100 h 21600"/>
                  <a:gd name="T8" fmla="*/ 660 w 21600"/>
                  <a:gd name="T9" fmla="*/ 71 h 21600"/>
                  <a:gd name="T10" fmla="*/ 488 w 21600"/>
                  <a:gd name="T11" fmla="*/ 406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569">
                <a:extLst>
                  <a:ext uri="{FF2B5EF4-FFF2-40B4-BE49-F238E27FC236}">
                    <a16:creationId xmlns:a16="http://schemas.microsoft.com/office/drawing/2014/main" id="{F4016FB4-DAB0-F34F-81FF-138CDD99258B}"/>
                  </a:ext>
                </a:extLst>
              </p:cNvPr>
              <p:cNvSpPr>
                <a:spLocks noChangeArrowheads="1"/>
              </p:cNvSpPr>
              <p:nvPr/>
            </p:nvSpPr>
            <p:spPr bwMode="auto">
              <a:xfrm rot="7281778">
                <a:off x="2057637" y="2439959"/>
                <a:ext cx="379204" cy="379678"/>
              </a:xfrm>
              <a:custGeom>
                <a:avLst/>
                <a:gdLst>
                  <a:gd name="T0" fmla="*/ 101 w 21600"/>
                  <a:gd name="T1" fmla="*/ 217 h 21600"/>
                  <a:gd name="T2" fmla="*/ 134 w 21600"/>
                  <a:gd name="T3" fmla="*/ 528 h 21600"/>
                  <a:gd name="T4" fmla="*/ 317 w 21600"/>
                  <a:gd name="T5" fmla="*/ 375 h 21600"/>
                  <a:gd name="T6" fmla="*/ 325 w 21600"/>
                  <a:gd name="T7" fmla="*/ -100 h 21600"/>
                  <a:gd name="T8" fmla="*/ 660 w 21600"/>
                  <a:gd name="T9" fmla="*/ 71 h 21600"/>
                  <a:gd name="T10" fmla="*/ 488 w 21600"/>
                  <a:gd name="T11" fmla="*/ 406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AutoShape 570">
                <a:extLst>
                  <a:ext uri="{FF2B5EF4-FFF2-40B4-BE49-F238E27FC236}">
                    <a16:creationId xmlns:a16="http://schemas.microsoft.com/office/drawing/2014/main" id="{C1145B3B-4ECB-4340-AB14-13A9E84A552A}"/>
                  </a:ext>
                </a:extLst>
              </p:cNvPr>
              <p:cNvSpPr>
                <a:spLocks noChangeArrowheads="1"/>
              </p:cNvSpPr>
              <p:nvPr/>
            </p:nvSpPr>
            <p:spPr bwMode="auto">
              <a:xfrm rot="14395787">
                <a:off x="2057637" y="2438163"/>
                <a:ext cx="379204" cy="379678"/>
              </a:xfrm>
              <a:custGeom>
                <a:avLst/>
                <a:gdLst>
                  <a:gd name="T0" fmla="*/ 101 w 21600"/>
                  <a:gd name="T1" fmla="*/ 217 h 21600"/>
                  <a:gd name="T2" fmla="*/ 134 w 21600"/>
                  <a:gd name="T3" fmla="*/ 528 h 21600"/>
                  <a:gd name="T4" fmla="*/ 317 w 21600"/>
                  <a:gd name="T5" fmla="*/ 375 h 21600"/>
                  <a:gd name="T6" fmla="*/ 325 w 21600"/>
                  <a:gd name="T7" fmla="*/ -100 h 21600"/>
                  <a:gd name="T8" fmla="*/ 660 w 21600"/>
                  <a:gd name="T9" fmla="*/ 71 h 21600"/>
                  <a:gd name="T10" fmla="*/ 488 w 21600"/>
                  <a:gd name="T11" fmla="*/ 406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 name="TextBox 200">
              <a:extLst>
                <a:ext uri="{FF2B5EF4-FFF2-40B4-BE49-F238E27FC236}">
                  <a16:creationId xmlns:a16="http://schemas.microsoft.com/office/drawing/2014/main" id="{0F3629F2-F2B5-2C4E-B414-F5A538C93F8F}"/>
                </a:ext>
              </a:extLst>
            </p:cNvPr>
            <p:cNvSpPr txBox="1"/>
            <p:nvPr/>
          </p:nvSpPr>
          <p:spPr>
            <a:xfrm>
              <a:off x="685800" y="2209800"/>
              <a:ext cx="963405" cy="384721"/>
            </a:xfrm>
            <a:prstGeom prst="rect">
              <a:avLst/>
            </a:prstGeom>
            <a:noFill/>
          </p:spPr>
          <p:txBody>
            <a:bodyPr wrap="none" lIns="0" tIns="0" rIns="0" bIns="0" rtlCol="0">
              <a:spAutoFit/>
            </a:bodyPr>
            <a:lstStyle/>
            <a:p>
              <a:pPr>
                <a:lnSpc>
                  <a:spcPts val="1500"/>
                </a:lnSpc>
              </a:pPr>
              <a:r>
                <a:rPr lang="en-US" sz="1400" b="1" dirty="0"/>
                <a:t>Consensus</a:t>
              </a:r>
              <a:br>
                <a:rPr lang="en-US" sz="1400" b="1" dirty="0"/>
              </a:br>
              <a:r>
                <a:rPr lang="en-US" sz="1400" b="1" dirty="0"/>
                <a:t>Module</a:t>
              </a:r>
            </a:p>
          </p:txBody>
        </p:sp>
        <p:sp>
          <p:nvSpPr>
            <p:cNvPr id="37" name="TextBox 201">
              <a:extLst>
                <a:ext uri="{FF2B5EF4-FFF2-40B4-BE49-F238E27FC236}">
                  <a16:creationId xmlns:a16="http://schemas.microsoft.com/office/drawing/2014/main" id="{5D95B51D-951B-F640-AF29-CDCB8EC9F124}"/>
                </a:ext>
              </a:extLst>
            </p:cNvPr>
            <p:cNvSpPr txBox="1"/>
            <p:nvPr/>
          </p:nvSpPr>
          <p:spPr>
            <a:xfrm>
              <a:off x="1905000" y="2209800"/>
              <a:ext cx="714939" cy="384721"/>
            </a:xfrm>
            <a:prstGeom prst="rect">
              <a:avLst/>
            </a:prstGeom>
            <a:noFill/>
          </p:spPr>
          <p:txBody>
            <a:bodyPr wrap="none" lIns="0" tIns="0" rIns="0" bIns="0" rtlCol="0">
              <a:spAutoFit/>
            </a:bodyPr>
            <a:lstStyle/>
            <a:p>
              <a:pPr>
                <a:lnSpc>
                  <a:spcPts val="1500"/>
                </a:lnSpc>
              </a:pPr>
              <a:r>
                <a:rPr lang="en-US" sz="1400" b="1" dirty="0"/>
                <a:t>State</a:t>
              </a:r>
              <a:br>
                <a:rPr lang="en-US" sz="1400" b="1" dirty="0"/>
              </a:br>
              <a:r>
                <a:rPr lang="en-US" sz="1400" b="1" dirty="0"/>
                <a:t>Machine</a:t>
              </a:r>
            </a:p>
          </p:txBody>
        </p:sp>
      </p:grpSp>
      <p:grpSp>
        <p:nvGrpSpPr>
          <p:cNvPr id="55" name="Group 219">
            <a:extLst>
              <a:ext uri="{FF2B5EF4-FFF2-40B4-BE49-F238E27FC236}">
                <a16:creationId xmlns:a16="http://schemas.microsoft.com/office/drawing/2014/main" id="{3AF42B05-1E77-F945-B0F1-F036781CDA71}"/>
              </a:ext>
            </a:extLst>
          </p:cNvPr>
          <p:cNvGrpSpPr/>
          <p:nvPr/>
        </p:nvGrpSpPr>
        <p:grpSpPr>
          <a:xfrm>
            <a:off x="5410200" y="2133600"/>
            <a:ext cx="2286000" cy="1905000"/>
            <a:chOff x="533400" y="2133600"/>
            <a:chExt cx="2286000" cy="1905000"/>
          </a:xfrm>
        </p:grpSpPr>
        <p:sp>
          <p:nvSpPr>
            <p:cNvPr id="56" name="Rounded Rectangle 220">
              <a:extLst>
                <a:ext uri="{FF2B5EF4-FFF2-40B4-BE49-F238E27FC236}">
                  <a16:creationId xmlns:a16="http://schemas.microsoft.com/office/drawing/2014/main" id="{4BC2D31C-2FBB-4E4E-BC0D-0CBA9DC00D4C}"/>
                </a:ext>
              </a:extLst>
            </p:cNvPr>
            <p:cNvSpPr/>
            <p:nvPr/>
          </p:nvSpPr>
          <p:spPr>
            <a:xfrm>
              <a:off x="533400" y="2133600"/>
              <a:ext cx="2286000" cy="1905000"/>
            </a:xfrm>
            <a:prstGeom prst="roundRect">
              <a:avLst>
                <a:gd name="adj" fmla="val 11074"/>
              </a:avLst>
            </a:prstGeom>
            <a:solidFill>
              <a:srgbClr val="E3EAF9"/>
            </a:solidFill>
            <a:ln>
              <a:solidFill>
                <a:srgbClr val="4974C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7" name="Group 221">
              <a:extLst>
                <a:ext uri="{FF2B5EF4-FFF2-40B4-BE49-F238E27FC236}">
                  <a16:creationId xmlns:a16="http://schemas.microsoft.com/office/drawing/2014/main" id="{CF72A59D-DED0-1442-95DD-CE6DE3F47D93}"/>
                </a:ext>
              </a:extLst>
            </p:cNvPr>
            <p:cNvGrpSpPr/>
            <p:nvPr/>
          </p:nvGrpSpPr>
          <p:grpSpPr>
            <a:xfrm>
              <a:off x="838200" y="3657600"/>
              <a:ext cx="1524000" cy="228600"/>
              <a:chOff x="1828800" y="3733800"/>
              <a:chExt cx="1524000" cy="228600"/>
            </a:xfrm>
          </p:grpSpPr>
          <p:sp>
            <p:nvSpPr>
              <p:cNvPr id="76" name="Rectangle 240">
                <a:extLst>
                  <a:ext uri="{FF2B5EF4-FFF2-40B4-BE49-F238E27FC236}">
                    <a16:creationId xmlns:a16="http://schemas.microsoft.com/office/drawing/2014/main" id="{167E9F9A-3D4F-D44D-8771-52AA378C8E5E}"/>
                  </a:ext>
                </a:extLst>
              </p:cNvPr>
              <p:cNvSpPr/>
              <p:nvPr/>
            </p:nvSpPr>
            <p:spPr>
              <a:xfrm>
                <a:off x="1828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a:solidFill>
                      <a:schemeClr val="tx1"/>
                    </a:solidFill>
                    <a:latin typeface="Arial" charset="0"/>
                  </a:rPr>
                  <a:t>add</a:t>
                </a:r>
              </a:p>
            </p:txBody>
          </p:sp>
          <p:sp>
            <p:nvSpPr>
              <p:cNvPr id="77" name="Rectangle 241">
                <a:extLst>
                  <a:ext uri="{FF2B5EF4-FFF2-40B4-BE49-F238E27FC236}">
                    <a16:creationId xmlns:a16="http://schemas.microsoft.com/office/drawing/2014/main" id="{84E1B336-5F1F-A142-B486-4CBC498D9689}"/>
                  </a:ext>
                </a:extLst>
              </p:cNvPr>
              <p:cNvSpPr/>
              <p:nvPr/>
            </p:nvSpPr>
            <p:spPr>
              <a:xfrm>
                <a:off x="2209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err="1">
                    <a:solidFill>
                      <a:schemeClr val="tx1"/>
                    </a:solidFill>
                    <a:latin typeface="Arial" charset="0"/>
                  </a:rPr>
                  <a:t>jmp</a:t>
                </a:r>
                <a:endParaRPr lang="en-US" sz="1400" dirty="0">
                  <a:solidFill>
                    <a:schemeClr val="tx1"/>
                  </a:solidFill>
                  <a:latin typeface="Arial" charset="0"/>
                </a:endParaRPr>
              </a:p>
            </p:txBody>
          </p:sp>
          <p:sp>
            <p:nvSpPr>
              <p:cNvPr id="78" name="Rectangle 242">
                <a:extLst>
                  <a:ext uri="{FF2B5EF4-FFF2-40B4-BE49-F238E27FC236}">
                    <a16:creationId xmlns:a16="http://schemas.microsoft.com/office/drawing/2014/main" id="{8D89AA63-5AFB-EC49-B7A6-EFD9ED9D8C09}"/>
                  </a:ext>
                </a:extLst>
              </p:cNvPr>
              <p:cNvSpPr/>
              <p:nvPr/>
            </p:nvSpPr>
            <p:spPr>
              <a:xfrm>
                <a:off x="2590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err="1">
                    <a:solidFill>
                      <a:schemeClr val="tx1"/>
                    </a:solidFill>
                    <a:latin typeface="Arial" charset="0"/>
                  </a:rPr>
                  <a:t>mov</a:t>
                </a:r>
                <a:endParaRPr lang="en-US" sz="1400" dirty="0">
                  <a:solidFill>
                    <a:schemeClr val="tx1"/>
                  </a:solidFill>
                  <a:latin typeface="Arial" charset="0"/>
                </a:endParaRPr>
              </a:p>
            </p:txBody>
          </p:sp>
          <p:sp>
            <p:nvSpPr>
              <p:cNvPr id="79" name="Rectangle 243">
                <a:extLst>
                  <a:ext uri="{FF2B5EF4-FFF2-40B4-BE49-F238E27FC236}">
                    <a16:creationId xmlns:a16="http://schemas.microsoft.com/office/drawing/2014/main" id="{2BB6531A-BAEF-2449-AE54-ED1D86B0E6FD}"/>
                  </a:ext>
                </a:extLst>
              </p:cNvPr>
              <p:cNvSpPr/>
              <p:nvPr/>
            </p:nvSpPr>
            <p:spPr>
              <a:xfrm>
                <a:off x="2971800" y="3733800"/>
                <a:ext cx="381000" cy="228600"/>
              </a:xfrm>
              <a:prstGeom prst="rect">
                <a:avLst/>
              </a:prstGeom>
              <a:solidFill>
                <a:srgbClr val="EDFFED"/>
              </a:solidFill>
              <a:ln w="12700" algn="ctr">
                <a:solidFill>
                  <a:srgbClr val="43A34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400" dirty="0" err="1">
                    <a:solidFill>
                      <a:schemeClr val="tx1"/>
                    </a:solidFill>
                    <a:latin typeface="Arial" charset="0"/>
                  </a:rPr>
                  <a:t>shl</a:t>
                </a:r>
                <a:endParaRPr lang="en-US" sz="1400" dirty="0">
                  <a:solidFill>
                    <a:schemeClr val="tx1"/>
                  </a:solidFill>
                  <a:latin typeface="Arial" charset="0"/>
                </a:endParaRPr>
              </a:p>
            </p:txBody>
          </p:sp>
        </p:grpSp>
        <p:sp>
          <p:nvSpPr>
            <p:cNvPr id="58" name="TextBox 222">
              <a:extLst>
                <a:ext uri="{FF2B5EF4-FFF2-40B4-BE49-F238E27FC236}">
                  <a16:creationId xmlns:a16="http://schemas.microsoft.com/office/drawing/2014/main" id="{9DF0B7AF-7761-4147-9D19-B377EE3D6790}"/>
                </a:ext>
              </a:extLst>
            </p:cNvPr>
            <p:cNvSpPr txBox="1"/>
            <p:nvPr/>
          </p:nvSpPr>
          <p:spPr>
            <a:xfrm>
              <a:off x="1436694" y="3429000"/>
              <a:ext cx="327013" cy="215444"/>
            </a:xfrm>
            <a:prstGeom prst="rect">
              <a:avLst/>
            </a:prstGeom>
            <a:noFill/>
          </p:spPr>
          <p:txBody>
            <a:bodyPr wrap="none" lIns="0" tIns="0" rIns="0" bIns="0" rtlCol="0">
              <a:spAutoFit/>
            </a:bodyPr>
            <a:lstStyle/>
            <a:p>
              <a:r>
                <a:rPr lang="en-US" sz="1400" b="1" dirty="0"/>
                <a:t>Log</a:t>
              </a:r>
            </a:p>
          </p:txBody>
        </p:sp>
        <p:grpSp>
          <p:nvGrpSpPr>
            <p:cNvPr id="59" name="Group 223">
              <a:extLst>
                <a:ext uri="{FF2B5EF4-FFF2-40B4-BE49-F238E27FC236}">
                  <a16:creationId xmlns:a16="http://schemas.microsoft.com/office/drawing/2014/main" id="{4B884268-3F54-9641-A897-9FA520F43D66}"/>
                </a:ext>
              </a:extLst>
            </p:cNvPr>
            <p:cNvGrpSpPr/>
            <p:nvPr/>
          </p:nvGrpSpPr>
          <p:grpSpPr>
            <a:xfrm>
              <a:off x="1932167" y="2667000"/>
              <a:ext cx="658633" cy="609600"/>
              <a:chOff x="3075167" y="2286000"/>
              <a:chExt cx="658633" cy="609600"/>
            </a:xfrm>
          </p:grpSpPr>
          <p:sp>
            <p:nvSpPr>
              <p:cNvPr id="66" name="Oval 230">
                <a:extLst>
                  <a:ext uri="{FF2B5EF4-FFF2-40B4-BE49-F238E27FC236}">
                    <a16:creationId xmlns:a16="http://schemas.microsoft.com/office/drawing/2014/main" id="{FEB960DD-69EC-3A4B-BE9C-51987424FA55}"/>
                  </a:ext>
                </a:extLst>
              </p:cNvPr>
              <p:cNvSpPr/>
              <p:nvPr/>
            </p:nvSpPr>
            <p:spPr>
              <a:xfrm>
                <a:off x="3322154" y="2401625"/>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Oval 231">
                <a:extLst>
                  <a:ext uri="{FF2B5EF4-FFF2-40B4-BE49-F238E27FC236}">
                    <a16:creationId xmlns:a16="http://schemas.microsoft.com/office/drawing/2014/main" id="{2F8BDD23-AF7C-5E45-A999-F021B0E1D7A9}"/>
                  </a:ext>
                </a:extLst>
              </p:cNvPr>
              <p:cNvSpPr/>
              <p:nvPr/>
            </p:nvSpPr>
            <p:spPr>
              <a:xfrm>
                <a:off x="3569142" y="2566284"/>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Oval 232">
                <a:extLst>
                  <a:ext uri="{FF2B5EF4-FFF2-40B4-BE49-F238E27FC236}">
                    <a16:creationId xmlns:a16="http://schemas.microsoft.com/office/drawing/2014/main" id="{1BB494C1-0F39-884E-8072-4BA1CD36F36E}"/>
                  </a:ext>
                </a:extLst>
              </p:cNvPr>
              <p:cNvSpPr/>
              <p:nvPr/>
            </p:nvSpPr>
            <p:spPr>
              <a:xfrm>
                <a:off x="3322154" y="2730942"/>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9" name="Oval 233">
                <a:extLst>
                  <a:ext uri="{FF2B5EF4-FFF2-40B4-BE49-F238E27FC236}">
                    <a16:creationId xmlns:a16="http://schemas.microsoft.com/office/drawing/2014/main" id="{40B6519F-2389-2742-B252-3BB426A76809}"/>
                  </a:ext>
                </a:extLst>
              </p:cNvPr>
              <p:cNvSpPr/>
              <p:nvPr/>
            </p:nvSpPr>
            <p:spPr>
              <a:xfrm>
                <a:off x="3075167" y="2566284"/>
                <a:ext cx="164658" cy="164658"/>
              </a:xfrm>
              <a:prstGeom prst="ellipse">
                <a:avLst/>
              </a:prstGeom>
              <a:solidFill>
                <a:srgbClr val="F3DCC4"/>
              </a:solidFill>
              <a:ln w="19050">
                <a:solidFill>
                  <a:srgbClr val="B26B2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0" name="Freeform 234">
                <a:extLst>
                  <a:ext uri="{FF2B5EF4-FFF2-40B4-BE49-F238E27FC236}">
                    <a16:creationId xmlns:a16="http://schemas.microsoft.com/office/drawing/2014/main" id="{C22E18E8-B96F-3A49-B286-E2422383A347}"/>
                  </a:ext>
                </a:extLst>
              </p:cNvPr>
              <p:cNvSpPr/>
              <p:nvPr/>
            </p:nvSpPr>
            <p:spPr>
              <a:xfrm>
                <a:off x="3492394" y="2479551"/>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Freeform 235">
                <a:extLst>
                  <a:ext uri="{FF2B5EF4-FFF2-40B4-BE49-F238E27FC236}">
                    <a16:creationId xmlns:a16="http://schemas.microsoft.com/office/drawing/2014/main" id="{378F00B4-4309-D04A-951F-19E28B0D5B20}"/>
                  </a:ext>
                </a:extLst>
              </p:cNvPr>
              <p:cNvSpPr/>
              <p:nvPr/>
            </p:nvSpPr>
            <p:spPr>
              <a:xfrm rot="10800000">
                <a:off x="3157496" y="2725143"/>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2" name="Freeform 236">
                <a:extLst>
                  <a:ext uri="{FF2B5EF4-FFF2-40B4-BE49-F238E27FC236}">
                    <a16:creationId xmlns:a16="http://schemas.microsoft.com/office/drawing/2014/main" id="{7FD8670E-C7FE-2A43-937B-CFAE3449537A}"/>
                  </a:ext>
                </a:extLst>
              </p:cNvPr>
              <p:cNvSpPr/>
              <p:nvPr/>
            </p:nvSpPr>
            <p:spPr>
              <a:xfrm flipH="1">
                <a:off x="3158892" y="2483954"/>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3" name="Freeform 237">
                <a:extLst>
                  <a:ext uri="{FF2B5EF4-FFF2-40B4-BE49-F238E27FC236}">
                    <a16:creationId xmlns:a16="http://schemas.microsoft.com/office/drawing/2014/main" id="{4A038311-07FF-2444-868E-A0BB121F6997}"/>
                  </a:ext>
                </a:extLst>
              </p:cNvPr>
              <p:cNvSpPr/>
              <p:nvPr/>
            </p:nvSpPr>
            <p:spPr>
              <a:xfrm rot="10800000" flipH="1">
                <a:off x="3488208" y="2725144"/>
                <a:ext cx="163263" cy="88127"/>
              </a:xfrm>
              <a:custGeom>
                <a:avLst/>
                <a:gdLst>
                  <a:gd name="connsiteX0" fmla="*/ 0 w 302217"/>
                  <a:gd name="connsiteY0" fmla="*/ 0 h 162791"/>
                  <a:gd name="connsiteX1" fmla="*/ 302217 w 302217"/>
                  <a:gd name="connsiteY1" fmla="*/ 162732 h 162791"/>
                  <a:gd name="connsiteX0" fmla="*/ 0 w 302217"/>
                  <a:gd name="connsiteY0" fmla="*/ 23898 h 186630"/>
                  <a:gd name="connsiteX1" fmla="*/ 302217 w 302217"/>
                  <a:gd name="connsiteY1" fmla="*/ 186630 h 186630"/>
                  <a:gd name="connsiteX0" fmla="*/ 0 w 321571"/>
                  <a:gd name="connsiteY0" fmla="*/ 44231 h 206963"/>
                  <a:gd name="connsiteX1" fmla="*/ 302217 w 321571"/>
                  <a:gd name="connsiteY1" fmla="*/ 206963 h 206963"/>
                  <a:gd name="connsiteX0" fmla="*/ 0 w 321571"/>
                  <a:gd name="connsiteY0" fmla="*/ 0 h 162732"/>
                  <a:gd name="connsiteX1" fmla="*/ 302217 w 321571"/>
                  <a:gd name="connsiteY1" fmla="*/ 162732 h 162732"/>
                  <a:gd name="connsiteX0" fmla="*/ 0 w 302217"/>
                  <a:gd name="connsiteY0" fmla="*/ 2667 h 165399"/>
                  <a:gd name="connsiteX1" fmla="*/ 302217 w 302217"/>
                  <a:gd name="connsiteY1" fmla="*/ 165399 h 165399"/>
                  <a:gd name="connsiteX0" fmla="*/ 0 w 302217"/>
                  <a:gd name="connsiteY0" fmla="*/ 0 h 162732"/>
                  <a:gd name="connsiteX1" fmla="*/ 302217 w 302217"/>
                  <a:gd name="connsiteY1" fmla="*/ 162732 h 162732"/>
                  <a:gd name="connsiteX0" fmla="*/ 0 w 302217"/>
                  <a:gd name="connsiteY0" fmla="*/ 401 h 163133"/>
                  <a:gd name="connsiteX1" fmla="*/ 302217 w 302217"/>
                  <a:gd name="connsiteY1" fmla="*/ 163133 h 163133"/>
                </a:gdLst>
                <a:ahLst/>
                <a:cxnLst>
                  <a:cxn ang="0">
                    <a:pos x="connsiteX0" y="connsiteY0"/>
                  </a:cxn>
                  <a:cxn ang="0">
                    <a:pos x="connsiteX1" y="connsiteY1"/>
                  </a:cxn>
                </a:cxnLst>
                <a:rect l="l" t="t" r="r" b="b"/>
                <a:pathLst>
                  <a:path w="302217" h="163133">
                    <a:moveTo>
                      <a:pt x="0" y="401"/>
                    </a:moveTo>
                    <a:cubicBezTo>
                      <a:pt x="190500" y="-2182"/>
                      <a:pt x="295760" y="2984"/>
                      <a:pt x="302217" y="163133"/>
                    </a:cubicBezTo>
                  </a:path>
                </a:pathLst>
              </a:custGeom>
              <a:noFill/>
              <a:ln w="19050">
                <a:headEnd type="triangle" w="sm" len="med"/>
                <a:tailEnd type="non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Freeform 238">
                <a:extLst>
                  <a:ext uri="{FF2B5EF4-FFF2-40B4-BE49-F238E27FC236}">
                    <a16:creationId xmlns:a16="http://schemas.microsoft.com/office/drawing/2014/main" id="{079AB30B-D0F2-E44F-9F55-E3BFBA4FFD7E}"/>
                  </a:ext>
                </a:extLst>
              </p:cNvPr>
              <p:cNvSpPr/>
              <p:nvPr/>
            </p:nvSpPr>
            <p:spPr>
              <a:xfrm>
                <a:off x="3334455" y="2286000"/>
                <a:ext cx="136991" cy="126788"/>
              </a:xfrm>
              <a:custGeom>
                <a:avLst/>
                <a:gdLst>
                  <a:gd name="connsiteX0" fmla="*/ 0 w 185980"/>
                  <a:gd name="connsiteY0" fmla="*/ 0 h 6711"/>
                  <a:gd name="connsiteX1" fmla="*/ 185980 w 185980"/>
                  <a:gd name="connsiteY1" fmla="*/ 0 h 6711"/>
                  <a:gd name="connsiteX0" fmla="*/ 2160 w 12160"/>
                  <a:gd name="connsiteY0" fmla="*/ 223289 h 223707"/>
                  <a:gd name="connsiteX1" fmla="*/ 12160 w 12160"/>
                  <a:gd name="connsiteY1" fmla="*/ 223289 h 223707"/>
                  <a:gd name="connsiteX0" fmla="*/ 1366 w 13800"/>
                  <a:gd name="connsiteY0" fmla="*/ 342290 h 342290"/>
                  <a:gd name="connsiteX1" fmla="*/ 11366 w 13800"/>
                  <a:gd name="connsiteY1" fmla="*/ 342290 h 342290"/>
                  <a:gd name="connsiteX0" fmla="*/ 1989 w 14293"/>
                  <a:gd name="connsiteY0" fmla="*/ 324153 h 324153"/>
                  <a:gd name="connsiteX1" fmla="*/ 11989 w 14293"/>
                  <a:gd name="connsiteY1" fmla="*/ 324153 h 324153"/>
                  <a:gd name="connsiteX0" fmla="*/ 2255 w 14511"/>
                  <a:gd name="connsiteY0" fmla="*/ 370090 h 370090"/>
                  <a:gd name="connsiteX1" fmla="*/ 12255 w 14511"/>
                  <a:gd name="connsiteY1" fmla="*/ 370090 h 370090"/>
                  <a:gd name="connsiteX0" fmla="*/ 2329 w 14189"/>
                  <a:gd name="connsiteY0" fmla="*/ 440603 h 440603"/>
                  <a:gd name="connsiteX1" fmla="*/ 12329 w 14189"/>
                  <a:gd name="connsiteY1" fmla="*/ 440603 h 440603"/>
                  <a:gd name="connsiteX0" fmla="*/ 2751 w 14550"/>
                  <a:gd name="connsiteY0" fmla="*/ 444918 h 444918"/>
                  <a:gd name="connsiteX1" fmla="*/ 12751 w 14550"/>
                  <a:gd name="connsiteY1" fmla="*/ 444918 h 444918"/>
                  <a:gd name="connsiteX0" fmla="*/ 2670 w 14857"/>
                  <a:gd name="connsiteY0" fmla="*/ 449265 h 449265"/>
                  <a:gd name="connsiteX1" fmla="*/ 12670 w 14857"/>
                  <a:gd name="connsiteY1" fmla="*/ 449265 h 449265"/>
                  <a:gd name="connsiteX0" fmla="*/ 2810 w 14974"/>
                  <a:gd name="connsiteY0" fmla="*/ 403354 h 403354"/>
                  <a:gd name="connsiteX1" fmla="*/ 12810 w 14974"/>
                  <a:gd name="connsiteY1" fmla="*/ 403354 h 403354"/>
                  <a:gd name="connsiteX0" fmla="*/ 2954 w 14489"/>
                  <a:gd name="connsiteY0" fmla="*/ 354005 h 354005"/>
                  <a:gd name="connsiteX1" fmla="*/ 12954 w 14489"/>
                  <a:gd name="connsiteY1" fmla="*/ 354005 h 354005"/>
                  <a:gd name="connsiteX0" fmla="*/ 1970 w 13635"/>
                  <a:gd name="connsiteY0" fmla="*/ 349722 h 349722"/>
                  <a:gd name="connsiteX1" fmla="*/ 11970 w 13635"/>
                  <a:gd name="connsiteY1" fmla="*/ 349722 h 349722"/>
                </a:gdLst>
                <a:ahLst/>
                <a:cxnLst>
                  <a:cxn ang="0">
                    <a:pos x="connsiteX0" y="connsiteY0"/>
                  </a:cxn>
                  <a:cxn ang="0">
                    <a:pos x="connsiteX1" y="connsiteY1"/>
                  </a:cxn>
                </a:cxnLst>
                <a:rect l="l" t="t" r="r" b="b"/>
                <a:pathLst>
                  <a:path w="13635" h="349722">
                    <a:moveTo>
                      <a:pt x="1970" y="349722"/>
                    </a:moveTo>
                    <a:cubicBezTo>
                      <a:pt x="-7474" y="-103494"/>
                      <a:pt x="20582" y="-129473"/>
                      <a:pt x="11970" y="349722"/>
                    </a:cubicBezTo>
                  </a:path>
                </a:pathLst>
              </a:custGeom>
              <a:noFill/>
              <a:ln w="19050">
                <a:tailEnd type="triangle" w="sm" len="med"/>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75" name="Straight Connector 239">
                <a:extLst>
                  <a:ext uri="{FF2B5EF4-FFF2-40B4-BE49-F238E27FC236}">
                    <a16:creationId xmlns:a16="http://schemas.microsoft.com/office/drawing/2014/main" id="{5EA96072-2607-E048-A0C2-8ECE495A66A6}"/>
                  </a:ext>
                </a:extLst>
              </p:cNvPr>
              <p:cNvCxnSpPr>
                <a:stCxn id="68" idx="0"/>
                <a:endCxn id="66" idx="4"/>
              </p:cNvCxnSpPr>
              <p:nvPr/>
            </p:nvCxnSpPr>
            <p:spPr>
              <a:xfrm flipV="1">
                <a:off x="3404484" y="2566284"/>
                <a:ext cx="0" cy="164658"/>
              </a:xfrm>
              <a:prstGeom prst="line">
                <a:avLst/>
              </a:prstGeom>
              <a:noFill/>
              <a:ln w="19050">
                <a:tailEnd type="triangle" w="sm" len="med"/>
              </a:ln>
            </p:spPr>
            <p:style>
              <a:lnRef idx="2">
                <a:schemeClr val="dk1"/>
              </a:lnRef>
              <a:fillRef idx="1">
                <a:schemeClr val="lt1"/>
              </a:fillRef>
              <a:effectRef idx="0">
                <a:schemeClr val="dk1"/>
              </a:effectRef>
              <a:fontRef idx="minor">
                <a:schemeClr val="dk1"/>
              </a:fontRef>
            </p:style>
          </p:cxnSp>
        </p:grpSp>
        <p:grpSp>
          <p:nvGrpSpPr>
            <p:cNvPr id="60" name="Group 224">
              <a:extLst>
                <a:ext uri="{FF2B5EF4-FFF2-40B4-BE49-F238E27FC236}">
                  <a16:creationId xmlns:a16="http://schemas.microsoft.com/office/drawing/2014/main" id="{E354459C-84A2-8D4C-89C4-EB85D06CC3DA}"/>
                </a:ext>
              </a:extLst>
            </p:cNvPr>
            <p:cNvGrpSpPr/>
            <p:nvPr/>
          </p:nvGrpSpPr>
          <p:grpSpPr>
            <a:xfrm>
              <a:off x="901728" y="2667000"/>
              <a:ext cx="531549" cy="533400"/>
              <a:chOff x="2057400" y="2438400"/>
              <a:chExt cx="379678" cy="381000"/>
            </a:xfrm>
          </p:grpSpPr>
          <p:sp>
            <p:nvSpPr>
              <p:cNvPr id="63" name="AutoShape 568">
                <a:extLst>
                  <a:ext uri="{FF2B5EF4-FFF2-40B4-BE49-F238E27FC236}">
                    <a16:creationId xmlns:a16="http://schemas.microsoft.com/office/drawing/2014/main" id="{908D9EBD-724A-BB42-80BB-BC6CA9769577}"/>
                  </a:ext>
                </a:extLst>
              </p:cNvPr>
              <p:cNvSpPr>
                <a:spLocks noChangeArrowheads="1"/>
              </p:cNvSpPr>
              <p:nvPr/>
            </p:nvSpPr>
            <p:spPr bwMode="auto">
              <a:xfrm>
                <a:off x="2057400" y="2438400"/>
                <a:ext cx="379678" cy="379204"/>
              </a:xfrm>
              <a:custGeom>
                <a:avLst/>
                <a:gdLst>
                  <a:gd name="T0" fmla="*/ 101 w 21600"/>
                  <a:gd name="T1" fmla="*/ 217 h 21600"/>
                  <a:gd name="T2" fmla="*/ 134 w 21600"/>
                  <a:gd name="T3" fmla="*/ 528 h 21600"/>
                  <a:gd name="T4" fmla="*/ 317 w 21600"/>
                  <a:gd name="T5" fmla="*/ 375 h 21600"/>
                  <a:gd name="T6" fmla="*/ 325 w 21600"/>
                  <a:gd name="T7" fmla="*/ -100 h 21600"/>
                  <a:gd name="T8" fmla="*/ 660 w 21600"/>
                  <a:gd name="T9" fmla="*/ 71 h 21600"/>
                  <a:gd name="T10" fmla="*/ 488 w 21600"/>
                  <a:gd name="T11" fmla="*/ 406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AutoShape 569">
                <a:extLst>
                  <a:ext uri="{FF2B5EF4-FFF2-40B4-BE49-F238E27FC236}">
                    <a16:creationId xmlns:a16="http://schemas.microsoft.com/office/drawing/2014/main" id="{00ACF2BE-7629-754A-843B-3BC0239778FB}"/>
                  </a:ext>
                </a:extLst>
              </p:cNvPr>
              <p:cNvSpPr>
                <a:spLocks noChangeArrowheads="1"/>
              </p:cNvSpPr>
              <p:nvPr/>
            </p:nvSpPr>
            <p:spPr bwMode="auto">
              <a:xfrm rot="7281778">
                <a:off x="2057637" y="2439959"/>
                <a:ext cx="379204" cy="379678"/>
              </a:xfrm>
              <a:custGeom>
                <a:avLst/>
                <a:gdLst>
                  <a:gd name="T0" fmla="*/ 101 w 21600"/>
                  <a:gd name="T1" fmla="*/ 217 h 21600"/>
                  <a:gd name="T2" fmla="*/ 134 w 21600"/>
                  <a:gd name="T3" fmla="*/ 528 h 21600"/>
                  <a:gd name="T4" fmla="*/ 317 w 21600"/>
                  <a:gd name="T5" fmla="*/ 375 h 21600"/>
                  <a:gd name="T6" fmla="*/ 325 w 21600"/>
                  <a:gd name="T7" fmla="*/ -100 h 21600"/>
                  <a:gd name="T8" fmla="*/ 660 w 21600"/>
                  <a:gd name="T9" fmla="*/ 71 h 21600"/>
                  <a:gd name="T10" fmla="*/ 488 w 21600"/>
                  <a:gd name="T11" fmla="*/ 406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AutoShape 570">
                <a:extLst>
                  <a:ext uri="{FF2B5EF4-FFF2-40B4-BE49-F238E27FC236}">
                    <a16:creationId xmlns:a16="http://schemas.microsoft.com/office/drawing/2014/main" id="{736E0C92-5D58-E645-A181-6D0D0C76F221}"/>
                  </a:ext>
                </a:extLst>
              </p:cNvPr>
              <p:cNvSpPr>
                <a:spLocks noChangeArrowheads="1"/>
              </p:cNvSpPr>
              <p:nvPr/>
            </p:nvSpPr>
            <p:spPr bwMode="auto">
              <a:xfrm rot="14395787">
                <a:off x="2057637" y="2438163"/>
                <a:ext cx="379204" cy="379678"/>
              </a:xfrm>
              <a:custGeom>
                <a:avLst/>
                <a:gdLst>
                  <a:gd name="T0" fmla="*/ 101 w 21600"/>
                  <a:gd name="T1" fmla="*/ 217 h 21600"/>
                  <a:gd name="T2" fmla="*/ 134 w 21600"/>
                  <a:gd name="T3" fmla="*/ 528 h 21600"/>
                  <a:gd name="T4" fmla="*/ 317 w 21600"/>
                  <a:gd name="T5" fmla="*/ 375 h 21600"/>
                  <a:gd name="T6" fmla="*/ 325 w 21600"/>
                  <a:gd name="T7" fmla="*/ -100 h 21600"/>
                  <a:gd name="T8" fmla="*/ 660 w 21600"/>
                  <a:gd name="T9" fmla="*/ 71 h 21600"/>
                  <a:gd name="T10" fmla="*/ 488 w 21600"/>
                  <a:gd name="T11" fmla="*/ 406 h 21600"/>
                  <a:gd name="T12" fmla="*/ 0 60000 65536"/>
                  <a:gd name="T13" fmla="*/ 0 60000 65536"/>
                  <a:gd name="T14" fmla="*/ 0 60000 65536"/>
                  <a:gd name="T15" fmla="*/ 0 60000 65536"/>
                  <a:gd name="T16" fmla="*/ 0 60000 65536"/>
                  <a:gd name="T17" fmla="*/ 0 60000 65536"/>
                  <a:gd name="T18" fmla="*/ 3170 w 21600"/>
                  <a:gd name="T19" fmla="*/ 3170 h 21600"/>
                  <a:gd name="T20" fmla="*/ 18430 w 21600"/>
                  <a:gd name="T21" fmla="*/ 1843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9164" y="5727"/>
                    </a:moveTo>
                    <a:cubicBezTo>
                      <a:pt x="6962" y="6437"/>
                      <a:pt x="5470" y="8486"/>
                      <a:pt x="5470" y="10799"/>
                    </a:cubicBezTo>
                    <a:lnTo>
                      <a:pt x="0" y="10800"/>
                    </a:lnTo>
                    <a:cubicBezTo>
                      <a:pt x="0" y="6112"/>
                      <a:pt x="3023" y="1960"/>
                      <a:pt x="7485" y="521"/>
                    </a:cubicBezTo>
                    <a:lnTo>
                      <a:pt x="6656" y="-2049"/>
                    </a:lnTo>
                    <a:lnTo>
                      <a:pt x="13496" y="1456"/>
                    </a:lnTo>
                    <a:lnTo>
                      <a:pt x="9992" y="8296"/>
                    </a:lnTo>
                    <a:lnTo>
                      <a:pt x="9164" y="5727"/>
                    </a:lnTo>
                    <a:close/>
                  </a:path>
                </a:pathLst>
              </a:custGeom>
              <a:solidFill>
                <a:srgbClr val="7171E5"/>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 name="TextBox 225">
              <a:extLst>
                <a:ext uri="{FF2B5EF4-FFF2-40B4-BE49-F238E27FC236}">
                  <a16:creationId xmlns:a16="http://schemas.microsoft.com/office/drawing/2014/main" id="{2CE6BEA2-A10D-F34D-9B06-843F3D789ADB}"/>
                </a:ext>
              </a:extLst>
            </p:cNvPr>
            <p:cNvSpPr txBox="1"/>
            <p:nvPr/>
          </p:nvSpPr>
          <p:spPr>
            <a:xfrm>
              <a:off x="685800" y="2209800"/>
              <a:ext cx="963405" cy="384721"/>
            </a:xfrm>
            <a:prstGeom prst="rect">
              <a:avLst/>
            </a:prstGeom>
            <a:noFill/>
          </p:spPr>
          <p:txBody>
            <a:bodyPr wrap="none" lIns="0" tIns="0" rIns="0" bIns="0" rtlCol="0">
              <a:spAutoFit/>
            </a:bodyPr>
            <a:lstStyle/>
            <a:p>
              <a:pPr>
                <a:lnSpc>
                  <a:spcPts val="1500"/>
                </a:lnSpc>
              </a:pPr>
              <a:r>
                <a:rPr lang="en-US" sz="1400" b="1" dirty="0"/>
                <a:t>Consensus</a:t>
              </a:r>
              <a:br>
                <a:rPr lang="en-US" sz="1400" b="1" dirty="0"/>
              </a:br>
              <a:r>
                <a:rPr lang="en-US" sz="1400" b="1" dirty="0"/>
                <a:t>Module</a:t>
              </a:r>
            </a:p>
          </p:txBody>
        </p:sp>
        <p:sp>
          <p:nvSpPr>
            <p:cNvPr id="62" name="TextBox 226">
              <a:extLst>
                <a:ext uri="{FF2B5EF4-FFF2-40B4-BE49-F238E27FC236}">
                  <a16:creationId xmlns:a16="http://schemas.microsoft.com/office/drawing/2014/main" id="{FE8D812F-BCBF-2F42-ADC7-C6541FCA758F}"/>
                </a:ext>
              </a:extLst>
            </p:cNvPr>
            <p:cNvSpPr txBox="1"/>
            <p:nvPr/>
          </p:nvSpPr>
          <p:spPr>
            <a:xfrm>
              <a:off x="1905000" y="2209800"/>
              <a:ext cx="714939" cy="384721"/>
            </a:xfrm>
            <a:prstGeom prst="rect">
              <a:avLst/>
            </a:prstGeom>
            <a:noFill/>
          </p:spPr>
          <p:txBody>
            <a:bodyPr wrap="none" lIns="0" tIns="0" rIns="0" bIns="0" rtlCol="0">
              <a:spAutoFit/>
            </a:bodyPr>
            <a:lstStyle/>
            <a:p>
              <a:pPr>
                <a:lnSpc>
                  <a:spcPts val="1500"/>
                </a:lnSpc>
              </a:pPr>
              <a:r>
                <a:rPr lang="en-US" sz="1400" b="1" dirty="0"/>
                <a:t>State</a:t>
              </a:r>
              <a:br>
                <a:rPr lang="en-US" sz="1400" b="1" dirty="0"/>
              </a:br>
              <a:r>
                <a:rPr lang="en-US" sz="1400" b="1" dirty="0"/>
                <a:t>Machine</a:t>
              </a:r>
            </a:p>
          </p:txBody>
        </p:sp>
      </p:grpSp>
      <p:sp>
        <p:nvSpPr>
          <p:cNvPr id="80" name="TextBox 244">
            <a:extLst>
              <a:ext uri="{FF2B5EF4-FFF2-40B4-BE49-F238E27FC236}">
                <a16:creationId xmlns:a16="http://schemas.microsoft.com/office/drawing/2014/main" id="{C8D233C4-EDFE-5242-A0B8-7F0035263FDE}"/>
              </a:ext>
            </a:extLst>
          </p:cNvPr>
          <p:cNvSpPr txBox="1"/>
          <p:nvPr/>
        </p:nvSpPr>
        <p:spPr>
          <a:xfrm>
            <a:off x="7866474" y="2901434"/>
            <a:ext cx="1031052" cy="369332"/>
          </a:xfrm>
          <a:prstGeom prst="rect">
            <a:avLst/>
          </a:prstGeom>
          <a:noFill/>
        </p:spPr>
        <p:txBody>
          <a:bodyPr wrap="none" rtlCol="0">
            <a:spAutoFit/>
          </a:bodyPr>
          <a:lstStyle/>
          <a:p>
            <a:r>
              <a:rPr lang="en-US" b="1" dirty="0"/>
              <a:t>Servers</a:t>
            </a:r>
          </a:p>
        </p:txBody>
      </p:sp>
      <p:sp>
        <p:nvSpPr>
          <p:cNvPr id="81" name="TextBox 261">
            <a:extLst>
              <a:ext uri="{FF2B5EF4-FFF2-40B4-BE49-F238E27FC236}">
                <a16:creationId xmlns:a16="http://schemas.microsoft.com/office/drawing/2014/main" id="{4758E5B6-9B25-C846-BB77-FC350CF0BB8D}"/>
              </a:ext>
            </a:extLst>
          </p:cNvPr>
          <p:cNvSpPr txBox="1"/>
          <p:nvPr/>
        </p:nvSpPr>
        <p:spPr>
          <a:xfrm>
            <a:off x="7904947" y="1295400"/>
            <a:ext cx="954107" cy="369332"/>
          </a:xfrm>
          <a:prstGeom prst="rect">
            <a:avLst/>
          </a:prstGeom>
          <a:noFill/>
        </p:spPr>
        <p:txBody>
          <a:bodyPr wrap="none" rtlCol="0">
            <a:spAutoFit/>
          </a:bodyPr>
          <a:lstStyle/>
          <a:p>
            <a:r>
              <a:rPr lang="en-US" b="1" dirty="0"/>
              <a:t>Clients</a:t>
            </a:r>
          </a:p>
        </p:txBody>
      </p:sp>
      <p:pic>
        <p:nvPicPr>
          <p:cNvPr id="82" name="Picture 559" descr="j0431564">
            <a:extLst>
              <a:ext uri="{FF2B5EF4-FFF2-40B4-BE49-F238E27FC236}">
                <a16:creationId xmlns:a16="http://schemas.microsoft.com/office/drawing/2014/main" id="{8687B4F3-DB52-614A-9BE0-BB0F1FEB2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138428"/>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559" descr="j0431564">
            <a:extLst>
              <a:ext uri="{FF2B5EF4-FFF2-40B4-BE49-F238E27FC236}">
                <a16:creationId xmlns:a16="http://schemas.microsoft.com/office/drawing/2014/main" id="{0EA0A9B6-A80A-7242-A877-40E79174F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138428"/>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559" descr="j0431564">
            <a:extLst>
              <a:ext uri="{FF2B5EF4-FFF2-40B4-BE49-F238E27FC236}">
                <a16:creationId xmlns:a16="http://schemas.microsoft.com/office/drawing/2014/main" id="{6467AC20-2161-4E4E-A5E2-5ABC3B74B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800" y="1138428"/>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559" descr="j0431564">
            <a:extLst>
              <a:ext uri="{FF2B5EF4-FFF2-40B4-BE49-F238E27FC236}">
                <a16:creationId xmlns:a16="http://schemas.microsoft.com/office/drawing/2014/main" id="{6D2C507F-1FAD-754C-A7F7-BC8AD66E7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8800" y="1138428"/>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559" descr="j0431564">
            <a:extLst>
              <a:ext uri="{FF2B5EF4-FFF2-40B4-BE49-F238E27FC236}">
                <a16:creationId xmlns:a16="http://schemas.microsoft.com/office/drawing/2014/main" id="{A0CC99FD-57CB-224C-8C65-B7EC04742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0" y="1138428"/>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559" descr="j0431564">
            <a:extLst>
              <a:ext uri="{FF2B5EF4-FFF2-40B4-BE49-F238E27FC236}">
                <a16:creationId xmlns:a16="http://schemas.microsoft.com/office/drawing/2014/main" id="{3E3250AD-46D8-E849-8C70-1BD098302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138428"/>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559" descr="j0431564">
            <a:extLst>
              <a:ext uri="{FF2B5EF4-FFF2-40B4-BE49-F238E27FC236}">
                <a16:creationId xmlns:a16="http://schemas.microsoft.com/office/drawing/2014/main" id="{073AFFF1-1891-F140-ACBB-EF52D955D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1138428"/>
            <a:ext cx="685800" cy="69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9" name="Straight Connector 271">
            <a:extLst>
              <a:ext uri="{FF2B5EF4-FFF2-40B4-BE49-F238E27FC236}">
                <a16:creationId xmlns:a16="http://schemas.microsoft.com/office/drawing/2014/main" id="{06D4225E-9A79-3443-8438-BF2A10F0A730}"/>
              </a:ext>
            </a:extLst>
          </p:cNvPr>
          <p:cNvCxnSpPr/>
          <p:nvPr/>
        </p:nvCxnSpPr>
        <p:spPr>
          <a:xfrm>
            <a:off x="6019800" y="1828800"/>
            <a:ext cx="0" cy="762000"/>
          </a:xfrm>
          <a:prstGeom prst="line">
            <a:avLst/>
          </a:pr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cxnSp>
      <p:sp>
        <p:nvSpPr>
          <p:cNvPr id="90" name="Freeform 272">
            <a:extLst>
              <a:ext uri="{FF2B5EF4-FFF2-40B4-BE49-F238E27FC236}">
                <a16:creationId xmlns:a16="http://schemas.microsoft.com/office/drawing/2014/main" id="{BEB3FFAD-8AC6-EF42-9571-905B10F93190}"/>
              </a:ext>
            </a:extLst>
          </p:cNvPr>
          <p:cNvSpPr/>
          <p:nvPr/>
        </p:nvSpPr>
        <p:spPr>
          <a:xfrm>
            <a:off x="3828081" y="2325422"/>
            <a:ext cx="2007031" cy="355783"/>
          </a:xfrm>
          <a:custGeom>
            <a:avLst/>
            <a:gdLst>
              <a:gd name="connsiteX0" fmla="*/ 1983783 w 1983783"/>
              <a:gd name="connsiteY0" fmla="*/ 25352 h 25352"/>
              <a:gd name="connsiteX1" fmla="*/ 0 w 1983783"/>
              <a:gd name="connsiteY1" fmla="*/ 25352 h 25352"/>
              <a:gd name="connsiteX0" fmla="*/ 1983783 w 1983783"/>
              <a:gd name="connsiteY0" fmla="*/ 203577 h 203577"/>
              <a:gd name="connsiteX1" fmla="*/ 0 w 1983783"/>
              <a:gd name="connsiteY1" fmla="*/ 203577 h 203577"/>
              <a:gd name="connsiteX0" fmla="*/ 1983783 w 1983783"/>
              <a:gd name="connsiteY0" fmla="*/ 283044 h 283044"/>
              <a:gd name="connsiteX1" fmla="*/ 0 w 1983783"/>
              <a:gd name="connsiteY1" fmla="*/ 283044 h 283044"/>
              <a:gd name="connsiteX0" fmla="*/ 2007031 w 2007031"/>
              <a:gd name="connsiteY0" fmla="*/ 265800 h 296797"/>
              <a:gd name="connsiteX1" fmla="*/ 0 w 2007031"/>
              <a:gd name="connsiteY1" fmla="*/ 296797 h 296797"/>
              <a:gd name="connsiteX0" fmla="*/ 2007031 w 2007031"/>
              <a:gd name="connsiteY0" fmla="*/ 306367 h 337364"/>
              <a:gd name="connsiteX1" fmla="*/ 0 w 2007031"/>
              <a:gd name="connsiteY1" fmla="*/ 337364 h 337364"/>
              <a:gd name="connsiteX0" fmla="*/ 2007031 w 2007031"/>
              <a:gd name="connsiteY0" fmla="*/ 324786 h 355783"/>
              <a:gd name="connsiteX1" fmla="*/ 0 w 2007031"/>
              <a:gd name="connsiteY1" fmla="*/ 355783 h 355783"/>
            </a:gdLst>
            <a:ahLst/>
            <a:cxnLst>
              <a:cxn ang="0">
                <a:pos x="connsiteX0" y="connsiteY0"/>
              </a:cxn>
              <a:cxn ang="0">
                <a:pos x="connsiteX1" y="connsiteY1"/>
              </a:cxn>
            </a:cxnLst>
            <a:rect l="l" t="t" r="r" b="b"/>
            <a:pathLst>
              <a:path w="2007031" h="355783">
                <a:moveTo>
                  <a:pt x="2007031" y="324786"/>
                </a:moveTo>
                <a:cubicBezTo>
                  <a:pt x="1444571" y="-30384"/>
                  <a:pt x="796872" y="-191824"/>
                  <a:pt x="0" y="355783"/>
                </a:cubicBezTo>
              </a:path>
            </a:pathLst>
          </a:cu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1" name="Freeform 273">
            <a:extLst>
              <a:ext uri="{FF2B5EF4-FFF2-40B4-BE49-F238E27FC236}">
                <a16:creationId xmlns:a16="http://schemas.microsoft.com/office/drawing/2014/main" id="{03FB7318-70F4-D14A-9009-4BE762F673D7}"/>
              </a:ext>
            </a:extLst>
          </p:cNvPr>
          <p:cNvSpPr/>
          <p:nvPr/>
        </p:nvSpPr>
        <p:spPr>
          <a:xfrm>
            <a:off x="1371601" y="2081773"/>
            <a:ext cx="4463512" cy="599432"/>
          </a:xfrm>
          <a:custGeom>
            <a:avLst/>
            <a:gdLst>
              <a:gd name="connsiteX0" fmla="*/ 1983783 w 1983783"/>
              <a:gd name="connsiteY0" fmla="*/ 25352 h 25352"/>
              <a:gd name="connsiteX1" fmla="*/ 0 w 1983783"/>
              <a:gd name="connsiteY1" fmla="*/ 25352 h 25352"/>
              <a:gd name="connsiteX0" fmla="*/ 1983783 w 1983783"/>
              <a:gd name="connsiteY0" fmla="*/ 203577 h 203577"/>
              <a:gd name="connsiteX1" fmla="*/ 0 w 1983783"/>
              <a:gd name="connsiteY1" fmla="*/ 203577 h 203577"/>
              <a:gd name="connsiteX0" fmla="*/ 1983783 w 1983783"/>
              <a:gd name="connsiteY0" fmla="*/ 283044 h 283044"/>
              <a:gd name="connsiteX1" fmla="*/ 0 w 1983783"/>
              <a:gd name="connsiteY1" fmla="*/ 283044 h 283044"/>
              <a:gd name="connsiteX0" fmla="*/ 2007031 w 2007031"/>
              <a:gd name="connsiteY0" fmla="*/ 265800 h 296797"/>
              <a:gd name="connsiteX1" fmla="*/ 0 w 2007031"/>
              <a:gd name="connsiteY1" fmla="*/ 296797 h 296797"/>
              <a:gd name="connsiteX0" fmla="*/ 2007031 w 2007031"/>
              <a:gd name="connsiteY0" fmla="*/ 306367 h 337364"/>
              <a:gd name="connsiteX1" fmla="*/ 0 w 2007031"/>
              <a:gd name="connsiteY1" fmla="*/ 337364 h 337364"/>
              <a:gd name="connsiteX0" fmla="*/ 2007031 w 2007031"/>
              <a:gd name="connsiteY0" fmla="*/ 324786 h 355783"/>
              <a:gd name="connsiteX1" fmla="*/ 0 w 2007031"/>
              <a:gd name="connsiteY1" fmla="*/ 355783 h 355783"/>
              <a:gd name="connsiteX0" fmla="*/ 2007031 w 2007031"/>
              <a:gd name="connsiteY0" fmla="*/ 375253 h 406250"/>
              <a:gd name="connsiteX1" fmla="*/ 0 w 2007031"/>
              <a:gd name="connsiteY1" fmla="*/ 406250 h 406250"/>
              <a:gd name="connsiteX0" fmla="*/ 2007031 w 2007031"/>
              <a:gd name="connsiteY0" fmla="*/ 568435 h 599432"/>
              <a:gd name="connsiteX1" fmla="*/ 0 w 2007031"/>
              <a:gd name="connsiteY1" fmla="*/ 599432 h 599432"/>
            </a:gdLst>
            <a:ahLst/>
            <a:cxnLst>
              <a:cxn ang="0">
                <a:pos x="connsiteX0" y="connsiteY0"/>
              </a:cxn>
              <a:cxn ang="0">
                <a:pos x="connsiteX1" y="connsiteY1"/>
              </a:cxn>
            </a:cxnLst>
            <a:rect l="l" t="t" r="r" b="b"/>
            <a:pathLst>
              <a:path w="2007031" h="599432">
                <a:moveTo>
                  <a:pt x="2007031" y="568435"/>
                </a:moveTo>
                <a:cubicBezTo>
                  <a:pt x="1570010" y="-305928"/>
                  <a:pt x="605228" y="-72162"/>
                  <a:pt x="0" y="599432"/>
                </a:cubicBezTo>
              </a:path>
            </a:pathLst>
          </a:cu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2" name="Freeform 274">
            <a:extLst>
              <a:ext uri="{FF2B5EF4-FFF2-40B4-BE49-F238E27FC236}">
                <a16:creationId xmlns:a16="http://schemas.microsoft.com/office/drawing/2014/main" id="{D79C61AA-B47D-9843-91DE-595A9E9DD8BA}"/>
              </a:ext>
            </a:extLst>
          </p:cNvPr>
          <p:cNvSpPr/>
          <p:nvPr/>
        </p:nvSpPr>
        <p:spPr>
          <a:xfrm>
            <a:off x="3611105" y="3239146"/>
            <a:ext cx="867905" cy="371959"/>
          </a:xfrm>
          <a:custGeom>
            <a:avLst/>
            <a:gdLst>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Lst>
            <a:ahLst/>
            <a:cxnLst>
              <a:cxn ang="0">
                <a:pos x="connsiteX0" y="connsiteY0"/>
              </a:cxn>
              <a:cxn ang="0">
                <a:pos x="connsiteX1" y="connsiteY1"/>
              </a:cxn>
            </a:cxnLst>
            <a:rect l="l" t="t" r="r" b="b"/>
            <a:pathLst>
              <a:path w="867905" h="371959">
                <a:moveTo>
                  <a:pt x="0" y="0"/>
                </a:moveTo>
                <a:cubicBezTo>
                  <a:pt x="12916" y="335796"/>
                  <a:pt x="552773" y="-41330"/>
                  <a:pt x="867905" y="371959"/>
                </a:cubicBezTo>
              </a:path>
            </a:pathLst>
          </a:cu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93" name="Straight Connector 276">
            <a:extLst>
              <a:ext uri="{FF2B5EF4-FFF2-40B4-BE49-F238E27FC236}">
                <a16:creationId xmlns:a16="http://schemas.microsoft.com/office/drawing/2014/main" id="{93BAD9C7-A34F-304B-90B4-D7DCC00B657F}"/>
              </a:ext>
            </a:extLst>
          </p:cNvPr>
          <p:cNvCxnSpPr/>
          <p:nvPr/>
        </p:nvCxnSpPr>
        <p:spPr>
          <a:xfrm flipV="1">
            <a:off x="4694694" y="3306306"/>
            <a:ext cx="0" cy="457200"/>
          </a:xfrm>
          <a:prstGeom prst="line">
            <a:avLst/>
          </a:pr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cxnSp>
      <p:sp>
        <p:nvSpPr>
          <p:cNvPr id="94" name="Freeform 277">
            <a:extLst>
              <a:ext uri="{FF2B5EF4-FFF2-40B4-BE49-F238E27FC236}">
                <a16:creationId xmlns:a16="http://schemas.microsoft.com/office/drawing/2014/main" id="{E032496F-02A8-184C-B5DB-96D56F163CE4}"/>
              </a:ext>
            </a:extLst>
          </p:cNvPr>
          <p:cNvSpPr/>
          <p:nvPr/>
        </p:nvSpPr>
        <p:spPr>
          <a:xfrm>
            <a:off x="6043048" y="3239146"/>
            <a:ext cx="867905" cy="371959"/>
          </a:xfrm>
          <a:custGeom>
            <a:avLst/>
            <a:gdLst>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Lst>
            <a:ahLst/>
            <a:cxnLst>
              <a:cxn ang="0">
                <a:pos x="connsiteX0" y="connsiteY0"/>
              </a:cxn>
              <a:cxn ang="0">
                <a:pos x="connsiteX1" y="connsiteY1"/>
              </a:cxn>
            </a:cxnLst>
            <a:rect l="l" t="t" r="r" b="b"/>
            <a:pathLst>
              <a:path w="867905" h="371959">
                <a:moveTo>
                  <a:pt x="0" y="0"/>
                </a:moveTo>
                <a:cubicBezTo>
                  <a:pt x="12916" y="335796"/>
                  <a:pt x="552773" y="-41330"/>
                  <a:pt x="867905" y="371959"/>
                </a:cubicBezTo>
              </a:path>
            </a:pathLst>
          </a:cu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5" name="Freeform 278">
            <a:extLst>
              <a:ext uri="{FF2B5EF4-FFF2-40B4-BE49-F238E27FC236}">
                <a16:creationId xmlns:a16="http://schemas.microsoft.com/office/drawing/2014/main" id="{8859D78C-2627-7245-95F5-8036FEA172CA}"/>
              </a:ext>
            </a:extLst>
          </p:cNvPr>
          <p:cNvSpPr/>
          <p:nvPr/>
        </p:nvSpPr>
        <p:spPr>
          <a:xfrm>
            <a:off x="1166248" y="3239146"/>
            <a:ext cx="867905" cy="371959"/>
          </a:xfrm>
          <a:custGeom>
            <a:avLst/>
            <a:gdLst>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 name="connsiteX0" fmla="*/ 0 w 867905"/>
              <a:gd name="connsiteY0" fmla="*/ 0 h 371959"/>
              <a:gd name="connsiteX1" fmla="*/ 867905 w 867905"/>
              <a:gd name="connsiteY1" fmla="*/ 371959 h 371959"/>
            </a:gdLst>
            <a:ahLst/>
            <a:cxnLst>
              <a:cxn ang="0">
                <a:pos x="connsiteX0" y="connsiteY0"/>
              </a:cxn>
              <a:cxn ang="0">
                <a:pos x="connsiteX1" y="connsiteY1"/>
              </a:cxn>
            </a:cxnLst>
            <a:rect l="l" t="t" r="r" b="b"/>
            <a:pathLst>
              <a:path w="867905" h="371959">
                <a:moveTo>
                  <a:pt x="0" y="0"/>
                </a:moveTo>
                <a:cubicBezTo>
                  <a:pt x="12916" y="335796"/>
                  <a:pt x="552773" y="-41330"/>
                  <a:pt x="867905" y="371959"/>
                </a:cubicBezTo>
              </a:path>
            </a:pathLst>
          </a:cu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96" name="Straight Connector 282">
            <a:extLst>
              <a:ext uri="{FF2B5EF4-FFF2-40B4-BE49-F238E27FC236}">
                <a16:creationId xmlns:a16="http://schemas.microsoft.com/office/drawing/2014/main" id="{C55097F7-C5DC-5E45-9AC5-4EC574560046}"/>
              </a:ext>
            </a:extLst>
          </p:cNvPr>
          <p:cNvCxnSpPr/>
          <p:nvPr/>
        </p:nvCxnSpPr>
        <p:spPr>
          <a:xfrm flipV="1">
            <a:off x="7131804" y="3306306"/>
            <a:ext cx="0" cy="457200"/>
          </a:xfrm>
          <a:prstGeom prst="line">
            <a:avLst/>
          </a:pr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cxnSp>
      <p:cxnSp>
        <p:nvCxnSpPr>
          <p:cNvPr id="97" name="Straight Connector 283">
            <a:extLst>
              <a:ext uri="{FF2B5EF4-FFF2-40B4-BE49-F238E27FC236}">
                <a16:creationId xmlns:a16="http://schemas.microsoft.com/office/drawing/2014/main" id="{C26F1270-ADBD-A14B-8FDF-F783F7D1B381}"/>
              </a:ext>
            </a:extLst>
          </p:cNvPr>
          <p:cNvCxnSpPr/>
          <p:nvPr/>
        </p:nvCxnSpPr>
        <p:spPr>
          <a:xfrm flipV="1">
            <a:off x="2255004" y="3306306"/>
            <a:ext cx="0" cy="457200"/>
          </a:xfrm>
          <a:prstGeom prst="line">
            <a:avLst/>
          </a:pr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cxnSp>
      <p:sp>
        <p:nvSpPr>
          <p:cNvPr id="98" name="Freeform 284">
            <a:extLst>
              <a:ext uri="{FF2B5EF4-FFF2-40B4-BE49-F238E27FC236}">
                <a16:creationId xmlns:a16="http://schemas.microsoft.com/office/drawing/2014/main" id="{D4981E7D-C383-1949-B006-BC9E0A73ED79}"/>
              </a:ext>
            </a:extLst>
          </p:cNvPr>
          <p:cNvSpPr/>
          <p:nvPr/>
        </p:nvSpPr>
        <p:spPr>
          <a:xfrm>
            <a:off x="6207071" y="1557580"/>
            <a:ext cx="922149" cy="1022888"/>
          </a:xfrm>
          <a:custGeom>
            <a:avLst/>
            <a:gdLst>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68644 w 968644"/>
              <a:gd name="connsiteY0" fmla="*/ 759417 h 759417"/>
              <a:gd name="connsiteX1" fmla="*/ 0 w 968644"/>
              <a:gd name="connsiteY1" fmla="*/ 0 h 759417"/>
              <a:gd name="connsiteX0" fmla="*/ 922149 w 922149"/>
              <a:gd name="connsiteY0" fmla="*/ 1022888 h 1022888"/>
              <a:gd name="connsiteX1" fmla="*/ 0 w 922149"/>
              <a:gd name="connsiteY1" fmla="*/ 0 h 1022888"/>
            </a:gdLst>
            <a:ahLst/>
            <a:cxnLst>
              <a:cxn ang="0">
                <a:pos x="connsiteX0" y="connsiteY0"/>
              </a:cxn>
              <a:cxn ang="0">
                <a:pos x="connsiteX1" y="connsiteY1"/>
              </a:cxn>
            </a:cxnLst>
            <a:rect l="l" t="t" r="r" b="b"/>
            <a:pathLst>
              <a:path w="922149" h="1022888">
                <a:moveTo>
                  <a:pt x="922149" y="1022888"/>
                </a:moveTo>
                <a:cubicBezTo>
                  <a:pt x="876945" y="548898"/>
                  <a:pt x="669011" y="198894"/>
                  <a:pt x="0" y="0"/>
                </a:cubicBezTo>
              </a:path>
            </a:pathLst>
          </a:custGeom>
          <a:ln w="57150" cap="rnd">
            <a:solidFill>
              <a:schemeClr val="accent4"/>
            </a:solidFill>
            <a:tailEnd type="triangle" w="med"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99" name="TextBox 6">
            <a:extLst>
              <a:ext uri="{FF2B5EF4-FFF2-40B4-BE49-F238E27FC236}">
                <a16:creationId xmlns:a16="http://schemas.microsoft.com/office/drawing/2014/main" id="{6C984BBA-AB33-2D42-8599-9A43FDE16DEE}"/>
              </a:ext>
            </a:extLst>
          </p:cNvPr>
          <p:cNvSpPr txBox="1"/>
          <p:nvPr/>
        </p:nvSpPr>
        <p:spPr>
          <a:xfrm>
            <a:off x="5648425" y="1800725"/>
            <a:ext cx="413895" cy="307777"/>
          </a:xfrm>
          <a:prstGeom prst="rect">
            <a:avLst/>
          </a:prstGeom>
          <a:noFill/>
        </p:spPr>
        <p:txBody>
          <a:bodyPr wrap="none" rtlCol="0">
            <a:spAutoFit/>
          </a:bodyPr>
          <a:lstStyle/>
          <a:p>
            <a:r>
              <a:rPr lang="en-US" sz="1400" dirty="0" err="1"/>
              <a:t>shl</a:t>
            </a:r>
            <a:endParaRPr lang="en-US" sz="1400" dirty="0"/>
          </a:p>
        </p:txBody>
      </p:sp>
      <p:sp>
        <p:nvSpPr>
          <p:cNvPr id="102" name="内容占位符 2">
            <a:extLst>
              <a:ext uri="{FF2B5EF4-FFF2-40B4-BE49-F238E27FC236}">
                <a16:creationId xmlns:a16="http://schemas.microsoft.com/office/drawing/2014/main" id="{DB8077F0-6883-D34D-A257-3DF26F63C782}"/>
              </a:ext>
            </a:extLst>
          </p:cNvPr>
          <p:cNvSpPr>
            <a:spLocks noGrp="1"/>
          </p:cNvSpPr>
          <p:nvPr>
            <p:ph idx="1"/>
          </p:nvPr>
        </p:nvSpPr>
        <p:spPr>
          <a:xfrm>
            <a:off x="302840" y="4211442"/>
            <a:ext cx="8229600" cy="1389791"/>
          </a:xfrm>
        </p:spPr>
        <p:txBody>
          <a:bodyPr>
            <a:normAutofit/>
          </a:bodyPr>
          <a:lstStyle/>
          <a:p>
            <a:r>
              <a:rPr lang="en-US" altLang="zh-CN" dirty="0"/>
              <a:t>Replicated log =&gt; </a:t>
            </a:r>
            <a:r>
              <a:rPr lang="en-US" altLang="zh-CN" dirty="0">
                <a:solidFill>
                  <a:srgbClr val="C00000"/>
                </a:solidFill>
              </a:rPr>
              <a:t>replicated state machine</a:t>
            </a:r>
          </a:p>
          <a:p>
            <a:pPr lvl="1"/>
            <a:r>
              <a:rPr lang="en-US" altLang="zh-CN" dirty="0"/>
              <a:t>All servers execute same (deterministic) commands in same order </a:t>
            </a:r>
            <a:endParaRPr lang="en-US" altLang="zh-CN" sz="2400" dirty="0">
              <a:solidFill>
                <a:schemeClr val="accent4"/>
              </a:solidFill>
            </a:endParaRPr>
          </a:p>
          <a:p>
            <a:r>
              <a:rPr lang="en-US" altLang="zh-CN" dirty="0"/>
              <a:t>Consensus module ensures </a:t>
            </a:r>
            <a:r>
              <a:rPr lang="en-US" altLang="zh-CN" dirty="0">
                <a:solidFill>
                  <a:srgbClr val="FF0000"/>
                </a:solidFill>
              </a:rPr>
              <a:t>proper</a:t>
            </a:r>
            <a:r>
              <a:rPr lang="en-US" altLang="zh-CN" dirty="0"/>
              <a:t> logs are the same! </a:t>
            </a:r>
          </a:p>
        </p:txBody>
      </p:sp>
    </p:spTree>
    <p:extLst>
      <p:ext uri="{BB962C8B-B14F-4D97-AF65-F5344CB8AC3E}">
        <p14:creationId xmlns:p14="http://schemas.microsoft.com/office/powerpoint/2010/main" val="3945867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910302-6749-64C0-8013-209FAAC63FC4}"/>
              </a:ext>
            </a:extLst>
          </p:cNvPr>
          <p:cNvSpPr>
            <a:spLocks noGrp="1"/>
          </p:cNvSpPr>
          <p:nvPr>
            <p:ph type="title"/>
          </p:nvPr>
        </p:nvSpPr>
        <p:spPr/>
        <p:txBody>
          <a:bodyPr/>
          <a:lstStyle/>
          <a:p>
            <a:r>
              <a:rPr kumimoji="1" lang="en-US" altLang="zh-CN"/>
              <a:t>Raft’s high-level approach: problem decomposition </a:t>
            </a:r>
            <a:endParaRPr kumimoji="1" lang="zh-CN" altLang="en-US"/>
          </a:p>
        </p:txBody>
      </p:sp>
      <p:sp>
        <p:nvSpPr>
          <p:cNvPr id="3" name="内容占位符 2">
            <a:extLst>
              <a:ext uri="{FF2B5EF4-FFF2-40B4-BE49-F238E27FC236}">
                <a16:creationId xmlns:a16="http://schemas.microsoft.com/office/drawing/2014/main" id="{A7BF4BA8-1A03-9EFE-588B-2A2BCDAD3D3D}"/>
              </a:ext>
            </a:extLst>
          </p:cNvPr>
          <p:cNvSpPr>
            <a:spLocks noGrp="1"/>
          </p:cNvSpPr>
          <p:nvPr>
            <p:ph idx="1"/>
          </p:nvPr>
        </p:nvSpPr>
        <p:spPr>
          <a:xfrm>
            <a:off x="302840" y="1129308"/>
            <a:ext cx="8229600" cy="4392488"/>
          </a:xfrm>
        </p:spPr>
        <p:txBody>
          <a:bodyPr>
            <a:normAutofit/>
          </a:bodyPr>
          <a:lstStyle/>
          <a:p>
            <a:pPr marL="342900" indent="-342900">
              <a:buAutoNum type="arabicPeriod"/>
            </a:pPr>
            <a:r>
              <a:rPr kumimoji="1" lang="en-US" altLang="zh-CN"/>
              <a:t>Leader election </a:t>
            </a:r>
          </a:p>
          <a:p>
            <a:pPr marL="360000" marR="0" lvl="1" indent="0" algn="l" defTabSz="914400" rtl="0" eaLnBrk="1" fontAlgn="auto" latinLnBrk="0" hangingPunct="1">
              <a:lnSpc>
                <a:spcPct val="120000"/>
              </a:lnSpc>
              <a:spcBef>
                <a:spcPct val="20000"/>
              </a:spcBef>
              <a:spcAft>
                <a:spcPts val="0"/>
              </a:spcAft>
              <a:buClrTx/>
              <a:buSzTx/>
              <a:buFont typeface="Arial" pitchFamily="34" charset="0"/>
              <a:buNone/>
              <a:tabLst/>
              <a:defRPr/>
            </a:pPr>
            <a:r>
              <a:rPr kumimoji="1" lang="en-US" altLang="zh-CN" sz="1800" b="0" i="0" u="none" strike="noStrike" kern="1200" cap="none" spc="0" normalizeH="0" baseline="0" noProof="0">
                <a:ln>
                  <a:noFill/>
                </a:ln>
                <a:solidFill>
                  <a:srgbClr val="000000">
                    <a:lumMod val="75000"/>
                    <a:lumOff val="25000"/>
                  </a:srgbClr>
                </a:solidFill>
                <a:effectLst/>
                <a:uLnTx/>
                <a:uFillTx/>
                <a:latin typeface="Arial" panose="020B0604020202020204"/>
                <a:ea typeface="微软雅黑" panose="020B0503020204020204" pitchFamily="34" charset="-122"/>
              </a:rPr>
              <a:t>Select one server as the leader </a:t>
            </a:r>
          </a:p>
          <a:p>
            <a:pPr marL="360000" marR="0" lvl="1" indent="0" algn="l" defTabSz="914400" rtl="0" eaLnBrk="1" fontAlgn="auto" latinLnBrk="0" hangingPunct="1">
              <a:lnSpc>
                <a:spcPct val="120000"/>
              </a:lnSpc>
              <a:spcBef>
                <a:spcPct val="20000"/>
              </a:spcBef>
              <a:spcAft>
                <a:spcPts val="0"/>
              </a:spcAft>
              <a:buClrTx/>
              <a:buSzTx/>
              <a:buFont typeface="Arial" pitchFamily="34" charset="0"/>
              <a:buNone/>
              <a:tabLst/>
              <a:defRPr/>
            </a:pPr>
            <a:r>
              <a:rPr kumimoji="1" lang="en-US" altLang="zh-CN">
                <a:solidFill>
                  <a:srgbClr val="000000">
                    <a:lumMod val="75000"/>
                    <a:lumOff val="25000"/>
                  </a:srgbClr>
                </a:solidFill>
                <a:latin typeface="Arial" panose="020B0604020202020204"/>
              </a:rPr>
              <a:t>Detect crashes, choose new leader </a:t>
            </a:r>
            <a:endParaRPr kumimoji="1" lang="en-US" altLang="zh-CN"/>
          </a:p>
          <a:p>
            <a:pPr marL="342900" indent="-342900">
              <a:buAutoNum type="arabicPeriod"/>
            </a:pPr>
            <a:r>
              <a:rPr kumimoji="1" lang="en-US" altLang="zh-CN"/>
              <a:t>Log replication (normal operation) </a:t>
            </a:r>
          </a:p>
          <a:p>
            <a:pPr lvl="1" indent="0">
              <a:buNone/>
            </a:pPr>
            <a:r>
              <a:rPr kumimoji="1" lang="en-US" altLang="zh-CN"/>
              <a:t>Leader accepts commands from clients, append to its log </a:t>
            </a:r>
          </a:p>
          <a:p>
            <a:pPr lvl="1" indent="0">
              <a:buNone/>
            </a:pPr>
            <a:r>
              <a:rPr kumimoji="1" lang="en-US" altLang="zh-CN"/>
              <a:t>Leader replicates its log to other servers (overwrites inconsistencies)</a:t>
            </a:r>
          </a:p>
          <a:p>
            <a:pPr marL="342900" indent="-342900">
              <a:buAutoNum type="arabicPeriod"/>
            </a:pPr>
            <a:r>
              <a:rPr kumimoji="1" lang="en-US" altLang="zh-CN"/>
              <a:t>Safety </a:t>
            </a:r>
          </a:p>
          <a:p>
            <a:pPr lvl="1" indent="0">
              <a:buNone/>
            </a:pPr>
            <a:r>
              <a:rPr kumimoji="1" lang="en-US" altLang="zh-CN"/>
              <a:t>Keep logs consistent </a:t>
            </a:r>
          </a:p>
          <a:p>
            <a:pPr lvl="1" indent="0">
              <a:buNone/>
            </a:pPr>
            <a:r>
              <a:rPr kumimoji="1" lang="en-US" altLang="zh-CN"/>
              <a:t>Only servers with up-to-date logs can become the leader  </a:t>
            </a:r>
            <a:endParaRPr kumimoji="1" lang="zh-CN" altLang="en-US"/>
          </a:p>
        </p:txBody>
      </p:sp>
      <p:sp>
        <p:nvSpPr>
          <p:cNvPr id="4" name="灯片编号占位符 3">
            <a:extLst>
              <a:ext uri="{FF2B5EF4-FFF2-40B4-BE49-F238E27FC236}">
                <a16:creationId xmlns:a16="http://schemas.microsoft.com/office/drawing/2014/main" id="{6B030BE3-A953-412A-7176-704FA36819B3}"/>
              </a:ext>
            </a:extLst>
          </p:cNvPr>
          <p:cNvSpPr>
            <a:spLocks noGrp="1"/>
          </p:cNvSpPr>
          <p:nvPr>
            <p:ph type="sldNum" sz="quarter" idx="12"/>
          </p:nvPr>
        </p:nvSpPr>
        <p:spPr/>
        <p:txBody>
          <a:bodyPr/>
          <a:lstStyle/>
          <a:p>
            <a:fld id="{ADE361C3-C043-4A6E-BDCE-8DA1E7D90A3B}" type="slidenum">
              <a:rPr lang="zh-CN" altLang="en-US" smtClean="0"/>
              <a:pPr/>
              <a:t>93</a:t>
            </a:fld>
            <a:endParaRPr lang="zh-CN" altLang="en-US"/>
          </a:p>
        </p:txBody>
      </p:sp>
    </p:spTree>
    <p:extLst>
      <p:ext uri="{BB962C8B-B14F-4D97-AF65-F5344CB8AC3E}">
        <p14:creationId xmlns:p14="http://schemas.microsoft.com/office/powerpoint/2010/main" val="42037735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B4B9E-8E38-D244-99AB-F4D05377B53F}"/>
              </a:ext>
            </a:extLst>
          </p:cNvPr>
          <p:cNvSpPr>
            <a:spLocks noGrp="1"/>
          </p:cNvSpPr>
          <p:nvPr>
            <p:ph type="title"/>
          </p:nvPr>
        </p:nvSpPr>
        <p:spPr/>
        <p:txBody>
          <a:bodyPr/>
          <a:lstStyle/>
          <a:p>
            <a:r>
              <a:rPr kumimoji="1" lang="en-US" altLang="zh-CN" dirty="0"/>
              <a:t>Raft server state switch: Heartbeats &amp; Timeouts </a:t>
            </a:r>
            <a:endParaRPr kumimoji="1" lang="zh-CN" altLang="en-US" dirty="0"/>
          </a:p>
        </p:txBody>
      </p:sp>
      <p:sp>
        <p:nvSpPr>
          <p:cNvPr id="3" name="内容占位符 2">
            <a:extLst>
              <a:ext uri="{FF2B5EF4-FFF2-40B4-BE49-F238E27FC236}">
                <a16:creationId xmlns:a16="http://schemas.microsoft.com/office/drawing/2014/main" id="{EE43FC2B-A912-DE4E-AC00-1E3033DF3D77}"/>
              </a:ext>
            </a:extLst>
          </p:cNvPr>
          <p:cNvSpPr>
            <a:spLocks noGrp="1"/>
          </p:cNvSpPr>
          <p:nvPr>
            <p:ph idx="1"/>
          </p:nvPr>
        </p:nvSpPr>
        <p:spPr/>
        <p:txBody>
          <a:bodyPr/>
          <a:lstStyle/>
          <a:p>
            <a:r>
              <a:rPr kumimoji="1" lang="en-US" altLang="zh-CN" dirty="0"/>
              <a:t>Servers start as followers (except one server is assigned as the leader)</a:t>
            </a:r>
          </a:p>
          <a:p>
            <a:pPr lvl="1"/>
            <a:r>
              <a:rPr kumimoji="1" lang="en-US" altLang="zh-CN" dirty="0"/>
              <a:t>Followers expect to receive RPCs from leaders or candidates </a:t>
            </a:r>
          </a:p>
          <a:p>
            <a:r>
              <a:rPr kumimoji="1" lang="en-US" altLang="zh-CN" dirty="0"/>
              <a:t>Leaders must send </a:t>
            </a:r>
            <a:r>
              <a:rPr kumimoji="1" lang="en-US" altLang="zh-CN" dirty="0">
                <a:solidFill>
                  <a:srgbClr val="C00000"/>
                </a:solidFill>
              </a:rPr>
              <a:t>heartbeats</a:t>
            </a:r>
            <a:r>
              <a:rPr kumimoji="1" lang="en-US" altLang="zh-CN" dirty="0"/>
              <a:t> to maintain </a:t>
            </a:r>
            <a:r>
              <a:rPr lang="en" altLang="zh-CN" dirty="0"/>
              <a:t>authority in a term </a:t>
            </a:r>
          </a:p>
          <a:p>
            <a:pPr lvl="1"/>
            <a:r>
              <a:rPr lang="en" altLang="zh-CN" dirty="0"/>
              <a:t>If election timeout elapses with no RPCs: </a:t>
            </a:r>
          </a:p>
          <a:p>
            <a:pPr lvl="2"/>
            <a:r>
              <a:rPr kumimoji="1" lang="en" altLang="zh-CN" sz="1800" dirty="0"/>
              <a:t>Follower assumes leader has crashed </a:t>
            </a:r>
          </a:p>
          <a:p>
            <a:pPr lvl="2"/>
            <a:r>
              <a:rPr kumimoji="1" lang="en" altLang="zh-CN" sz="1800" dirty="0"/>
              <a:t>Follower starts </a:t>
            </a:r>
            <a:r>
              <a:rPr kumimoji="1" lang="en" altLang="zh-CN" sz="1800" b="1" dirty="0">
                <a:solidFill>
                  <a:srgbClr val="FF0000"/>
                </a:solidFill>
              </a:rPr>
              <a:t>new election </a:t>
            </a:r>
          </a:p>
          <a:p>
            <a:pPr lvl="2"/>
            <a:r>
              <a:rPr kumimoji="1" lang="en" altLang="zh-CN" sz="1800" dirty="0"/>
              <a:t>Timeouts typically 100-500ms </a:t>
            </a:r>
          </a:p>
          <a:p>
            <a:pPr lvl="2"/>
            <a:endParaRPr kumimoji="1" lang="zh-CN" altLang="en-US" dirty="0"/>
          </a:p>
        </p:txBody>
      </p:sp>
      <p:sp>
        <p:nvSpPr>
          <p:cNvPr id="4" name="灯片编号占位符 3">
            <a:extLst>
              <a:ext uri="{FF2B5EF4-FFF2-40B4-BE49-F238E27FC236}">
                <a16:creationId xmlns:a16="http://schemas.microsoft.com/office/drawing/2014/main" id="{0A1A17BC-A7D1-E442-BF08-5500ABC87652}"/>
              </a:ext>
            </a:extLst>
          </p:cNvPr>
          <p:cNvSpPr>
            <a:spLocks noGrp="1"/>
          </p:cNvSpPr>
          <p:nvPr>
            <p:ph type="sldNum" sz="quarter" idx="12"/>
          </p:nvPr>
        </p:nvSpPr>
        <p:spPr/>
        <p:txBody>
          <a:bodyPr/>
          <a:lstStyle/>
          <a:p>
            <a:fld id="{ADE361C3-C043-4A6E-BDCE-8DA1E7D90A3B}" type="slidenum">
              <a:rPr lang="zh-CN" altLang="en-US" smtClean="0"/>
              <a:pPr/>
              <a:t>94</a:t>
            </a:fld>
            <a:endParaRPr lang="zh-CN" altLang="en-US"/>
          </a:p>
        </p:txBody>
      </p:sp>
    </p:spTree>
    <p:extLst>
      <p:ext uri="{BB962C8B-B14F-4D97-AF65-F5344CB8AC3E}">
        <p14:creationId xmlns:p14="http://schemas.microsoft.com/office/powerpoint/2010/main" val="39088723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descr="图示, 日程表&#10;&#10;描述已自动生成">
            <a:extLst>
              <a:ext uri="{FF2B5EF4-FFF2-40B4-BE49-F238E27FC236}">
                <a16:creationId xmlns:a16="http://schemas.microsoft.com/office/drawing/2014/main" id="{98BECD81-F6DC-304C-BEEB-4E00A110C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991" y="96701"/>
            <a:ext cx="4528592" cy="1164771"/>
          </a:xfrm>
          <a:prstGeom prst="rect">
            <a:avLst/>
          </a:prstGeom>
        </p:spPr>
      </p:pic>
      <p:sp>
        <p:nvSpPr>
          <p:cNvPr id="2" name="标题 1">
            <a:extLst>
              <a:ext uri="{FF2B5EF4-FFF2-40B4-BE49-F238E27FC236}">
                <a16:creationId xmlns:a16="http://schemas.microsoft.com/office/drawing/2014/main" id="{95BE0348-88A7-374B-980F-1188C84D6FA2}"/>
              </a:ext>
            </a:extLst>
          </p:cNvPr>
          <p:cNvSpPr>
            <a:spLocks noGrp="1"/>
          </p:cNvSpPr>
          <p:nvPr>
            <p:ph type="title"/>
          </p:nvPr>
        </p:nvSpPr>
        <p:spPr/>
        <p:txBody>
          <a:bodyPr/>
          <a:lstStyle/>
          <a:p>
            <a:r>
              <a:rPr lang="en" altLang="zh-CN" dirty="0"/>
              <a:t>Review: Election Basics </a:t>
            </a:r>
            <a:endParaRPr kumimoji="1" lang="zh-CN" altLang="en-US" dirty="0"/>
          </a:p>
        </p:txBody>
      </p:sp>
      <p:sp>
        <p:nvSpPr>
          <p:cNvPr id="3" name="内容占位符 2">
            <a:extLst>
              <a:ext uri="{FF2B5EF4-FFF2-40B4-BE49-F238E27FC236}">
                <a16:creationId xmlns:a16="http://schemas.microsoft.com/office/drawing/2014/main" id="{F2BBCB27-3074-C745-A6E3-112358CEFA74}"/>
              </a:ext>
            </a:extLst>
          </p:cNvPr>
          <p:cNvSpPr>
            <a:spLocks noGrp="1"/>
          </p:cNvSpPr>
          <p:nvPr>
            <p:ph idx="1"/>
          </p:nvPr>
        </p:nvSpPr>
        <p:spPr>
          <a:xfrm>
            <a:off x="302839" y="1129308"/>
            <a:ext cx="8625743" cy="3771636"/>
          </a:xfrm>
        </p:spPr>
        <p:txBody>
          <a:bodyPr/>
          <a:lstStyle/>
          <a:p>
            <a:pPr marL="342900" indent="-342900">
              <a:buAutoNum type="arabicPeriod"/>
            </a:pPr>
            <a:r>
              <a:rPr kumimoji="1" lang="en-US" altLang="zh-CN" b="0"/>
              <a:t>Change its</a:t>
            </a:r>
            <a:r>
              <a:rPr kumimoji="1" lang="zh-CN" altLang="en-US" b="0"/>
              <a:t> </a:t>
            </a:r>
            <a:r>
              <a:rPr kumimoji="1" lang="en-US" altLang="zh-CN" b="0"/>
              <a:t>state to the candidate state </a:t>
            </a:r>
          </a:p>
          <a:p>
            <a:pPr marL="342900" indent="-342900">
              <a:buAutoNum type="arabicPeriod"/>
            </a:pPr>
            <a:r>
              <a:rPr kumimoji="1" lang="en" altLang="zh-CN" b="0"/>
              <a:t>Increment current term </a:t>
            </a:r>
          </a:p>
          <a:p>
            <a:pPr marL="342900" indent="-342900">
              <a:buAutoNum type="arabicPeriod"/>
            </a:pPr>
            <a:r>
              <a:rPr kumimoji="1" lang="en" altLang="zh-CN" b="0"/>
              <a:t>Vote for </a:t>
            </a:r>
            <a:r>
              <a:rPr kumimoji="1" lang="en-US" altLang="zh-CN" b="0"/>
              <a:t>it</a:t>
            </a:r>
            <a:r>
              <a:rPr kumimoji="1" lang="en" altLang="zh-CN" b="0"/>
              <a:t>self </a:t>
            </a:r>
          </a:p>
          <a:p>
            <a:pPr lvl="1" indent="0">
              <a:buNone/>
            </a:pPr>
            <a:r>
              <a:rPr lang="en" altLang="zh-CN"/>
              <a:t>Send </a:t>
            </a:r>
            <a:r>
              <a:rPr lang="en" altLang="zh-CN" b="1" err="1">
                <a:solidFill>
                  <a:srgbClr val="C00000"/>
                </a:solidFill>
                <a:latin typeface="Consolas" panose="020B0609020204030204" pitchFamily="49" charset="0"/>
                <a:cs typeface="Consolas" panose="020B0609020204030204" pitchFamily="49" charset="0"/>
              </a:rPr>
              <a:t>RequestVote</a:t>
            </a:r>
            <a:r>
              <a:rPr lang="en" altLang="zh-CN" b="1">
                <a:solidFill>
                  <a:srgbClr val="C00000"/>
                </a:solidFill>
                <a:latin typeface="Consolas" panose="020B0609020204030204" pitchFamily="49" charset="0"/>
                <a:cs typeface="Consolas" panose="020B0609020204030204" pitchFamily="49" charset="0"/>
              </a:rPr>
              <a:t> RPC</a:t>
            </a:r>
            <a:r>
              <a:rPr lang="en" altLang="zh-CN"/>
              <a:t>s to all other servers, retry until either </a:t>
            </a:r>
          </a:p>
          <a:p>
            <a:pPr marL="1600200" lvl="2" indent="-457200">
              <a:buFont typeface="+mj-ea"/>
              <a:buAutoNum type="circleNumDbPlain"/>
            </a:pPr>
            <a:r>
              <a:rPr lang="en" altLang="zh-CN" sz="1800"/>
              <a:t>Receive votes from majority of servers </a:t>
            </a:r>
            <a:r>
              <a:rPr lang="en-US" altLang="zh-CN" sz="1800"/>
              <a:t>➔ Become</a:t>
            </a:r>
            <a:r>
              <a:rPr lang="zh-CN" altLang="en-US" sz="1800"/>
              <a:t> </a:t>
            </a:r>
            <a:r>
              <a:rPr lang="en-US" altLang="zh-CN" sz="1800"/>
              <a:t>the leader!</a:t>
            </a:r>
          </a:p>
          <a:p>
            <a:pPr marL="1600200" lvl="2" indent="-457200">
              <a:buFont typeface="+mj-ea"/>
              <a:buAutoNum type="circleNumDbPlain"/>
            </a:pPr>
            <a:r>
              <a:rPr lang="en-US" altLang="zh-CN" sz="1800"/>
              <a:t>Receiver RPC from a valid leader  ➔ Return to the follower </a:t>
            </a:r>
          </a:p>
          <a:p>
            <a:pPr lvl="2" indent="0">
              <a:buNone/>
            </a:pPr>
            <a:endParaRPr lang="en" altLang="zh-CN" sz="1800"/>
          </a:p>
          <a:p>
            <a:pPr marL="1600200" lvl="2" indent="-457200">
              <a:buFont typeface="+mj-ea"/>
              <a:buAutoNum type="circleNumDbPlain"/>
            </a:pPr>
            <a:endParaRPr kumimoji="1" lang="zh-CN" altLang="en-US" b="0"/>
          </a:p>
        </p:txBody>
      </p:sp>
      <p:sp>
        <p:nvSpPr>
          <p:cNvPr id="4" name="灯片编号占位符 3">
            <a:extLst>
              <a:ext uri="{FF2B5EF4-FFF2-40B4-BE49-F238E27FC236}">
                <a16:creationId xmlns:a16="http://schemas.microsoft.com/office/drawing/2014/main" id="{3917A775-AE91-0F4E-AF7D-7A9415AA3671}"/>
              </a:ext>
            </a:extLst>
          </p:cNvPr>
          <p:cNvSpPr>
            <a:spLocks noGrp="1"/>
          </p:cNvSpPr>
          <p:nvPr>
            <p:ph type="sldNum" sz="quarter" idx="12"/>
          </p:nvPr>
        </p:nvSpPr>
        <p:spPr/>
        <p:txBody>
          <a:bodyPr/>
          <a:lstStyle/>
          <a:p>
            <a:fld id="{ADE361C3-C043-4A6E-BDCE-8DA1E7D90A3B}" type="slidenum">
              <a:rPr lang="zh-CN" altLang="en-US" smtClean="0"/>
              <a:pPr/>
              <a:t>95</a:t>
            </a:fld>
            <a:endParaRPr lang="zh-CN" altLang="en-US"/>
          </a:p>
        </p:txBody>
      </p:sp>
      <p:grpSp>
        <p:nvGrpSpPr>
          <p:cNvPr id="6" name="组合 5">
            <a:extLst>
              <a:ext uri="{FF2B5EF4-FFF2-40B4-BE49-F238E27FC236}">
                <a16:creationId xmlns:a16="http://schemas.microsoft.com/office/drawing/2014/main" id="{95CF28BA-E1E4-1244-AFB4-E0B234A0C092}"/>
              </a:ext>
            </a:extLst>
          </p:cNvPr>
          <p:cNvGrpSpPr/>
          <p:nvPr/>
        </p:nvGrpSpPr>
        <p:grpSpPr>
          <a:xfrm>
            <a:off x="1326314" y="3796889"/>
            <a:ext cx="6141141" cy="583586"/>
            <a:chOff x="403124" y="989206"/>
            <a:chExt cx="6141141" cy="583586"/>
          </a:xfrm>
        </p:grpSpPr>
        <p:sp>
          <p:nvSpPr>
            <p:cNvPr id="7" name="矩形 6">
              <a:extLst>
                <a:ext uri="{FF2B5EF4-FFF2-40B4-BE49-F238E27FC236}">
                  <a16:creationId xmlns:a16="http://schemas.microsoft.com/office/drawing/2014/main" id="{6D8E3675-3814-104D-B89C-7547C12CBF3A}"/>
                </a:ext>
              </a:extLst>
            </p:cNvPr>
            <p:cNvSpPr/>
            <p:nvPr/>
          </p:nvSpPr>
          <p:spPr>
            <a:xfrm>
              <a:off x="403124" y="989206"/>
              <a:ext cx="6141141" cy="583586"/>
            </a:xfrm>
            <a:prstGeom prst="rect">
              <a:avLst/>
            </a:prstGeom>
            <a:solidFill>
              <a:srgbClr val="FFE6FE"/>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14237A53-0CAA-BE41-91A2-AF279A3CD9D3}"/>
                </a:ext>
              </a:extLst>
            </p:cNvPr>
            <p:cNvSpPr/>
            <p:nvPr/>
          </p:nvSpPr>
          <p:spPr>
            <a:xfrm>
              <a:off x="665490" y="1074946"/>
              <a:ext cx="5852884" cy="369332"/>
            </a:xfrm>
            <a:prstGeom prst="rect">
              <a:avLst/>
            </a:prstGeom>
          </p:spPr>
          <p:txBody>
            <a:bodyPr wrap="none">
              <a:spAutoFit/>
            </a:bodyPr>
            <a:lstStyle/>
            <a:p>
              <a:r>
                <a:rPr kumimoji="1" lang="en-US" altLang="zh-CN" dirty="0">
                  <a:cs typeface="Consolas" panose="020B0609020204030204" pitchFamily="49" charset="0"/>
                </a:rPr>
                <a:t>Question: what is the condition for the follower to vote? </a:t>
              </a:r>
              <a:endParaRPr lang="zh-CN" altLang="en-US" dirty="0">
                <a:cs typeface="Consolas" panose="020B0609020204030204" pitchFamily="49" charset="0"/>
              </a:endParaRPr>
            </a:p>
          </p:txBody>
        </p:sp>
      </p:grpSp>
      <p:grpSp>
        <p:nvGrpSpPr>
          <p:cNvPr id="10" name="组合 9">
            <a:extLst>
              <a:ext uri="{FF2B5EF4-FFF2-40B4-BE49-F238E27FC236}">
                <a16:creationId xmlns:a16="http://schemas.microsoft.com/office/drawing/2014/main" id="{54248750-4375-6440-8514-0D5DEF9AE9F1}"/>
              </a:ext>
            </a:extLst>
          </p:cNvPr>
          <p:cNvGrpSpPr/>
          <p:nvPr/>
        </p:nvGrpSpPr>
        <p:grpSpPr>
          <a:xfrm>
            <a:off x="1828119" y="4599104"/>
            <a:ext cx="5575181" cy="583586"/>
            <a:chOff x="882101" y="1040361"/>
            <a:chExt cx="5575181" cy="583586"/>
          </a:xfrm>
        </p:grpSpPr>
        <p:sp>
          <p:nvSpPr>
            <p:cNvPr id="11" name="矩形 10">
              <a:extLst>
                <a:ext uri="{FF2B5EF4-FFF2-40B4-BE49-F238E27FC236}">
                  <a16:creationId xmlns:a16="http://schemas.microsoft.com/office/drawing/2014/main" id="{B57344A1-9355-564C-BC5A-667B65671DBD}"/>
                </a:ext>
              </a:extLst>
            </p:cNvPr>
            <p:cNvSpPr/>
            <p:nvPr/>
          </p:nvSpPr>
          <p:spPr>
            <a:xfrm>
              <a:off x="912506" y="1040361"/>
              <a:ext cx="5457357" cy="583586"/>
            </a:xfrm>
            <a:prstGeom prst="rect">
              <a:avLst/>
            </a:prstGeom>
            <a:solidFill>
              <a:srgbClr val="FFE6FE"/>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77815F9-C77B-AE46-AFA9-0F7D4B6A5CDD}"/>
                </a:ext>
              </a:extLst>
            </p:cNvPr>
            <p:cNvSpPr/>
            <p:nvPr/>
          </p:nvSpPr>
          <p:spPr>
            <a:xfrm>
              <a:off x="882101" y="1147488"/>
              <a:ext cx="5575181" cy="369332"/>
            </a:xfrm>
            <a:prstGeom prst="rect">
              <a:avLst/>
            </a:prstGeom>
          </p:spPr>
          <p:txBody>
            <a:bodyPr wrap="none">
              <a:spAutoFit/>
            </a:bodyPr>
            <a:lstStyle/>
            <a:p>
              <a:r>
                <a:rPr kumimoji="1" lang="en-US" altLang="zh-CN" dirty="0">
                  <a:cs typeface="Consolas" panose="020B0609020204030204" pitchFamily="49" charset="0"/>
                </a:rPr>
                <a:t>The leader’s term &gt;= self’s term &amp; never vote before </a:t>
              </a:r>
              <a:endParaRPr lang="zh-CN" altLang="en-US" dirty="0">
                <a:cs typeface="Consolas" panose="020B0609020204030204" pitchFamily="49" charset="0"/>
              </a:endParaRPr>
            </a:p>
          </p:txBody>
        </p:sp>
      </p:grpSp>
    </p:spTree>
    <p:extLst>
      <p:ext uri="{BB962C8B-B14F-4D97-AF65-F5344CB8AC3E}">
        <p14:creationId xmlns:p14="http://schemas.microsoft.com/office/powerpoint/2010/main" val="112907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9D8CF-D408-2245-BE78-97A2B1352D2C}"/>
              </a:ext>
            </a:extLst>
          </p:cNvPr>
          <p:cNvSpPr>
            <a:spLocks noGrp="1"/>
          </p:cNvSpPr>
          <p:nvPr>
            <p:ph type="title"/>
          </p:nvPr>
        </p:nvSpPr>
        <p:spPr/>
        <p:txBody>
          <a:bodyPr/>
          <a:lstStyle/>
          <a:p>
            <a:r>
              <a:rPr kumimoji="1" lang="en-US" altLang="zh-CN" dirty="0"/>
              <a:t>Election requirements: safety &amp; liveness</a:t>
            </a:r>
            <a:endParaRPr kumimoji="1" lang="zh-CN" altLang="en-US" dirty="0"/>
          </a:p>
        </p:txBody>
      </p:sp>
      <p:sp>
        <p:nvSpPr>
          <p:cNvPr id="3" name="内容占位符 2">
            <a:extLst>
              <a:ext uri="{FF2B5EF4-FFF2-40B4-BE49-F238E27FC236}">
                <a16:creationId xmlns:a16="http://schemas.microsoft.com/office/drawing/2014/main" id="{42458455-6F2C-444E-8B09-80DDB3394D34}"/>
              </a:ext>
            </a:extLst>
          </p:cNvPr>
          <p:cNvSpPr>
            <a:spLocks noGrp="1"/>
          </p:cNvSpPr>
          <p:nvPr>
            <p:ph idx="1"/>
          </p:nvPr>
        </p:nvSpPr>
        <p:spPr>
          <a:xfrm>
            <a:off x="302840" y="1129308"/>
            <a:ext cx="8538320" cy="3771636"/>
          </a:xfrm>
        </p:spPr>
        <p:txBody>
          <a:bodyPr>
            <a:normAutofit/>
          </a:bodyPr>
          <a:lstStyle/>
          <a:p>
            <a:r>
              <a:rPr kumimoji="1" lang="en-US" altLang="zh-CN" dirty="0"/>
              <a:t>At most one winner per term </a:t>
            </a:r>
          </a:p>
          <a:p>
            <a:pPr lvl="1"/>
            <a:r>
              <a:rPr kumimoji="1" lang="en-US" altLang="zh-CN" dirty="0"/>
              <a:t>How to achieve so? Each server only gives one vote per term (persist on disk)</a:t>
            </a:r>
          </a:p>
          <a:p>
            <a:pPr lvl="1"/>
            <a:r>
              <a:rPr kumimoji="1" lang="en-US" altLang="zh-CN" dirty="0"/>
              <a:t>Majority ensures at least one leader (similar to phase #1 of </a:t>
            </a:r>
            <a:r>
              <a:rPr kumimoji="1" lang="en-US" altLang="zh-CN" dirty="0" err="1"/>
              <a:t>Paxos</a:t>
            </a:r>
            <a:r>
              <a:rPr kumimoji="1" lang="en-US" altLang="zh-CN" dirty="0"/>
              <a:t>)</a:t>
            </a:r>
          </a:p>
          <a:p>
            <a:r>
              <a:rPr lang="en" altLang="zh-CN" dirty="0"/>
              <a:t>Some candidate must eventually win </a:t>
            </a:r>
          </a:p>
          <a:p>
            <a:pPr lvl="1"/>
            <a:r>
              <a:rPr lang="en" altLang="zh-CN" dirty="0"/>
              <a:t>If multiple candidates started, non will win </a:t>
            </a:r>
          </a:p>
        </p:txBody>
      </p:sp>
      <p:sp>
        <p:nvSpPr>
          <p:cNvPr id="4" name="灯片编号占位符 3">
            <a:extLst>
              <a:ext uri="{FF2B5EF4-FFF2-40B4-BE49-F238E27FC236}">
                <a16:creationId xmlns:a16="http://schemas.microsoft.com/office/drawing/2014/main" id="{6D7322A7-C7BC-BC49-BE40-554BC4351A92}"/>
              </a:ext>
            </a:extLst>
          </p:cNvPr>
          <p:cNvSpPr>
            <a:spLocks noGrp="1"/>
          </p:cNvSpPr>
          <p:nvPr>
            <p:ph type="sldNum" sz="quarter" idx="12"/>
          </p:nvPr>
        </p:nvSpPr>
        <p:spPr/>
        <p:txBody>
          <a:bodyPr/>
          <a:lstStyle/>
          <a:p>
            <a:fld id="{ADE361C3-C043-4A6E-BDCE-8DA1E7D90A3B}" type="slidenum">
              <a:rPr lang="zh-CN" altLang="en-US" smtClean="0"/>
              <a:pPr/>
              <a:t>96</a:t>
            </a:fld>
            <a:endParaRPr lang="zh-CN" altLang="en-US"/>
          </a:p>
        </p:txBody>
      </p:sp>
      <p:pic>
        <p:nvPicPr>
          <p:cNvPr id="6" name="图片 5" descr="图片包含 图形用户界面&#10;&#10;描述已自动生成">
            <a:extLst>
              <a:ext uri="{FF2B5EF4-FFF2-40B4-BE49-F238E27FC236}">
                <a16:creationId xmlns:a16="http://schemas.microsoft.com/office/drawing/2014/main" id="{3601FB93-53D6-CB4C-BAA8-289303565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868" y="3902010"/>
            <a:ext cx="6948264" cy="1318752"/>
          </a:xfrm>
          <a:prstGeom prst="rect">
            <a:avLst/>
          </a:prstGeom>
        </p:spPr>
      </p:pic>
    </p:spTree>
    <p:extLst>
      <p:ext uri="{BB962C8B-B14F-4D97-AF65-F5344CB8AC3E}">
        <p14:creationId xmlns:p14="http://schemas.microsoft.com/office/powerpoint/2010/main" val="25319133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BA25C-34B2-CF48-B649-BD034A04F826}"/>
              </a:ext>
            </a:extLst>
          </p:cNvPr>
          <p:cNvSpPr>
            <a:spLocks noGrp="1"/>
          </p:cNvSpPr>
          <p:nvPr>
            <p:ph type="title"/>
          </p:nvPr>
        </p:nvSpPr>
        <p:spPr/>
        <p:txBody>
          <a:bodyPr/>
          <a:lstStyle/>
          <a:p>
            <a:r>
              <a:rPr kumimoji="1" lang="en-US" altLang="zh-CN"/>
              <a:t>Log structure </a:t>
            </a:r>
            <a:endParaRPr kumimoji="1" lang="zh-CN" altLang="en-US"/>
          </a:p>
        </p:txBody>
      </p:sp>
      <p:sp>
        <p:nvSpPr>
          <p:cNvPr id="3" name="内容占位符 2">
            <a:extLst>
              <a:ext uri="{FF2B5EF4-FFF2-40B4-BE49-F238E27FC236}">
                <a16:creationId xmlns:a16="http://schemas.microsoft.com/office/drawing/2014/main" id="{6C6582D9-F1D4-594C-83DE-B411B64CF149}"/>
              </a:ext>
            </a:extLst>
          </p:cNvPr>
          <p:cNvSpPr>
            <a:spLocks noGrp="1"/>
          </p:cNvSpPr>
          <p:nvPr>
            <p:ph idx="1"/>
          </p:nvPr>
        </p:nvSpPr>
        <p:spPr>
          <a:xfrm>
            <a:off x="302840" y="3433564"/>
            <a:ext cx="8229600" cy="2383693"/>
          </a:xfrm>
        </p:spPr>
        <p:txBody>
          <a:bodyPr>
            <a:normAutofit/>
          </a:bodyPr>
          <a:lstStyle/>
          <a:p>
            <a:r>
              <a:rPr kumimoji="1" lang="en-US" altLang="zh-CN"/>
              <a:t>Log entry = index, term, command </a:t>
            </a:r>
          </a:p>
          <a:p>
            <a:pPr lvl="1"/>
            <a:r>
              <a:rPr kumimoji="1" lang="en-US" altLang="zh-CN"/>
              <a:t>Stored on the disk to tolerate failures </a:t>
            </a:r>
          </a:p>
          <a:p>
            <a:r>
              <a:rPr kumimoji="1" lang="en-US" altLang="zh-CN"/>
              <a:t>A log is committed if it can be safely applied to the state machine </a:t>
            </a:r>
          </a:p>
          <a:p>
            <a:pPr lvl="1"/>
            <a:r>
              <a:rPr kumimoji="1" lang="en-US" altLang="zh-CN"/>
              <a:t>i.e., eventually stored on all the servers with the same value </a:t>
            </a:r>
          </a:p>
          <a:p>
            <a:r>
              <a:rPr kumimoji="1" lang="en-US" altLang="zh-CN">
                <a:solidFill>
                  <a:srgbClr val="C00000"/>
                </a:solidFill>
              </a:rPr>
              <a:t>Not all </a:t>
            </a:r>
            <a:r>
              <a:rPr kumimoji="1" lang="en-US" altLang="zh-CN"/>
              <a:t>entries are </a:t>
            </a:r>
            <a:r>
              <a:rPr kumimoji="1" lang="en-US" altLang="zh-CN">
                <a:solidFill>
                  <a:srgbClr val="C00000"/>
                </a:solidFill>
              </a:rPr>
              <a:t>committed </a:t>
            </a:r>
            <a:r>
              <a:rPr kumimoji="1" lang="en-US" altLang="zh-CN" b="0">
                <a:solidFill>
                  <a:schemeClr val="tx1"/>
                </a:solidFill>
              </a:rPr>
              <a:t>(will talk about later) </a:t>
            </a:r>
          </a:p>
        </p:txBody>
      </p:sp>
      <p:sp>
        <p:nvSpPr>
          <p:cNvPr id="4" name="灯片编号占位符 3">
            <a:extLst>
              <a:ext uri="{FF2B5EF4-FFF2-40B4-BE49-F238E27FC236}">
                <a16:creationId xmlns:a16="http://schemas.microsoft.com/office/drawing/2014/main" id="{34AFCBFB-1902-FF44-9079-CDC77108AC4F}"/>
              </a:ext>
            </a:extLst>
          </p:cNvPr>
          <p:cNvSpPr>
            <a:spLocks noGrp="1"/>
          </p:cNvSpPr>
          <p:nvPr>
            <p:ph type="sldNum" sz="quarter" idx="12"/>
          </p:nvPr>
        </p:nvSpPr>
        <p:spPr/>
        <p:txBody>
          <a:bodyPr/>
          <a:lstStyle/>
          <a:p>
            <a:fld id="{ADE361C3-C043-4A6E-BDCE-8DA1E7D90A3B}" type="slidenum">
              <a:rPr lang="zh-CN" altLang="en-US" smtClean="0"/>
              <a:pPr/>
              <a:t>97</a:t>
            </a:fld>
            <a:endParaRPr lang="zh-CN" altLang="en-US"/>
          </a:p>
        </p:txBody>
      </p:sp>
      <p:pic>
        <p:nvPicPr>
          <p:cNvPr id="55" name="图片 54">
            <a:extLst>
              <a:ext uri="{FF2B5EF4-FFF2-40B4-BE49-F238E27FC236}">
                <a16:creationId xmlns:a16="http://schemas.microsoft.com/office/drawing/2014/main" id="{52606AB8-B104-F745-A374-E5B079BD9196}"/>
              </a:ext>
            </a:extLst>
          </p:cNvPr>
          <p:cNvPicPr>
            <a:picLocks noChangeAspect="1"/>
          </p:cNvPicPr>
          <p:nvPr/>
        </p:nvPicPr>
        <p:blipFill>
          <a:blip r:embed="rId3"/>
          <a:stretch>
            <a:fillRect/>
          </a:stretch>
        </p:blipFill>
        <p:spPr>
          <a:xfrm>
            <a:off x="2233584" y="337562"/>
            <a:ext cx="6607576" cy="2879978"/>
          </a:xfrm>
          <a:prstGeom prst="rect">
            <a:avLst/>
          </a:prstGeom>
        </p:spPr>
      </p:pic>
    </p:spTree>
    <p:extLst>
      <p:ext uri="{BB962C8B-B14F-4D97-AF65-F5344CB8AC3E}">
        <p14:creationId xmlns:p14="http://schemas.microsoft.com/office/powerpoint/2010/main" val="20772682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73ECD-B4FF-444C-8580-AE8392BE9BA8}"/>
              </a:ext>
            </a:extLst>
          </p:cNvPr>
          <p:cNvSpPr>
            <a:spLocks noGrp="1"/>
          </p:cNvSpPr>
          <p:nvPr>
            <p:ph type="title"/>
          </p:nvPr>
        </p:nvSpPr>
        <p:spPr/>
        <p:txBody>
          <a:bodyPr/>
          <a:lstStyle/>
          <a:p>
            <a:r>
              <a:rPr kumimoji="1" lang="en-US" altLang="zh-CN" dirty="0"/>
              <a:t>Review: normal operations to update the log </a:t>
            </a:r>
            <a:endParaRPr kumimoji="1" lang="zh-CN" altLang="en-US" dirty="0"/>
          </a:p>
        </p:txBody>
      </p:sp>
      <p:sp>
        <p:nvSpPr>
          <p:cNvPr id="3" name="内容占位符 2">
            <a:extLst>
              <a:ext uri="{FF2B5EF4-FFF2-40B4-BE49-F238E27FC236}">
                <a16:creationId xmlns:a16="http://schemas.microsoft.com/office/drawing/2014/main" id="{853E89D5-6E7F-724E-91AF-6CD8453734B6}"/>
              </a:ext>
            </a:extLst>
          </p:cNvPr>
          <p:cNvSpPr>
            <a:spLocks noGrp="1"/>
          </p:cNvSpPr>
          <p:nvPr>
            <p:ph idx="1"/>
          </p:nvPr>
        </p:nvSpPr>
        <p:spPr>
          <a:xfrm>
            <a:off x="300558" y="2529333"/>
            <a:ext cx="8843442" cy="3071899"/>
          </a:xfrm>
        </p:spPr>
        <p:txBody>
          <a:bodyPr>
            <a:normAutofit/>
          </a:bodyPr>
          <a:lstStyle/>
          <a:p>
            <a:pPr marL="342900" indent="-342900">
              <a:lnSpc>
                <a:spcPct val="100000"/>
              </a:lnSpc>
              <a:buFont typeface="+mj-ea"/>
              <a:buAutoNum type="circleNumDbPlain"/>
            </a:pPr>
            <a:r>
              <a:rPr kumimoji="1" lang="en-US" altLang="zh-CN" b="0" dirty="0"/>
              <a:t>Send command to the leader </a:t>
            </a:r>
          </a:p>
          <a:p>
            <a:pPr marL="342900" indent="-342900">
              <a:lnSpc>
                <a:spcPct val="100000"/>
              </a:lnSpc>
              <a:buFont typeface="+mj-ea"/>
              <a:buAutoNum type="circleNumDbPlain"/>
            </a:pPr>
            <a:r>
              <a:rPr kumimoji="1" lang="en" altLang="zh-CN" b="0" dirty="0"/>
              <a:t>Leader appends command to its log</a:t>
            </a:r>
          </a:p>
          <a:p>
            <a:pPr marL="342900" indent="-342900">
              <a:lnSpc>
                <a:spcPct val="100000"/>
              </a:lnSpc>
              <a:buFont typeface="+mj-ea"/>
              <a:buAutoNum type="circleNumDbPlain"/>
            </a:pPr>
            <a:r>
              <a:rPr kumimoji="1" lang="en" altLang="zh-CN" b="0" dirty="0"/>
              <a:t>Leader sends </a:t>
            </a:r>
            <a:r>
              <a:rPr kumimoji="1" lang="en" altLang="zh-CN" b="0" dirty="0" err="1">
                <a:latin typeface="Consolas" panose="020B0609020204030204" pitchFamily="49" charset="0"/>
                <a:cs typeface="Consolas" panose="020B0609020204030204" pitchFamily="49" charset="0"/>
              </a:rPr>
              <a:t>AppendEntries</a:t>
            </a:r>
            <a:r>
              <a:rPr kumimoji="1" lang="en" altLang="zh-CN" b="0" dirty="0"/>
              <a:t> RPCs to followers</a:t>
            </a:r>
          </a:p>
          <a:p>
            <a:pPr marL="342900" indent="-342900">
              <a:lnSpc>
                <a:spcPct val="100000"/>
              </a:lnSpc>
              <a:buFont typeface="+mj-ea"/>
              <a:buAutoNum type="circleNumDbPlain"/>
            </a:pPr>
            <a:r>
              <a:rPr kumimoji="1" lang="en" altLang="zh-CN" b="0" dirty="0"/>
              <a:t>Once</a:t>
            </a:r>
            <a:r>
              <a:rPr kumimoji="1" lang="zh-CN" altLang="en-US" b="0" dirty="0"/>
              <a:t> </a:t>
            </a:r>
            <a:r>
              <a:rPr kumimoji="1" lang="en-US" altLang="zh-CN" b="0" dirty="0"/>
              <a:t>a</a:t>
            </a:r>
            <a:r>
              <a:rPr kumimoji="1" lang="en" altLang="zh-CN" b="0" dirty="0"/>
              <a:t> new entry</a:t>
            </a:r>
            <a:r>
              <a:rPr kumimoji="1" lang="zh-CN" altLang="en-US" b="0" dirty="0"/>
              <a:t> </a:t>
            </a:r>
            <a:r>
              <a:rPr kumimoji="1" lang="en-US" altLang="zh-CN" b="0" dirty="0"/>
              <a:t>(of</a:t>
            </a:r>
            <a:r>
              <a:rPr kumimoji="1" lang="zh-CN" altLang="en-US" b="0" dirty="0"/>
              <a:t> </a:t>
            </a:r>
            <a:r>
              <a:rPr kumimoji="1" lang="en-US" altLang="zh-CN" b="0" dirty="0"/>
              <a:t>log)</a:t>
            </a:r>
            <a:r>
              <a:rPr kumimoji="1" lang="en" altLang="zh-CN" b="0" dirty="0"/>
              <a:t> </a:t>
            </a:r>
            <a:r>
              <a:rPr kumimoji="1" lang="en" altLang="zh-CN" dirty="0">
                <a:solidFill>
                  <a:srgbClr val="C00000"/>
                </a:solidFill>
              </a:rPr>
              <a:t>committed</a:t>
            </a:r>
            <a:r>
              <a:rPr kumimoji="1" lang="en" altLang="zh-CN" b="0" dirty="0"/>
              <a:t>:</a:t>
            </a:r>
          </a:p>
          <a:p>
            <a:pPr lvl="1" indent="0">
              <a:buNone/>
            </a:pPr>
            <a:r>
              <a:rPr kumimoji="1" lang="en-US" altLang="zh-CN" b="0" dirty="0"/>
              <a:t>Leader passes command to its state machine, returns results to client </a:t>
            </a:r>
          </a:p>
          <a:p>
            <a:pPr lvl="1" indent="0">
              <a:buNone/>
            </a:pPr>
            <a:r>
              <a:rPr kumimoji="1" lang="en-US" altLang="zh-CN" b="0" dirty="0"/>
              <a:t>Notifies followers </a:t>
            </a:r>
            <a:r>
              <a:rPr kumimoji="1" lang="en-US" altLang="zh-CN" dirty="0"/>
              <a:t>of committed entries, </a:t>
            </a:r>
            <a:r>
              <a:rPr kumimoji="1" lang="en" altLang="zh-CN" dirty="0"/>
              <a:t> </a:t>
            </a:r>
            <a:r>
              <a:rPr kumimoji="1" lang="en" altLang="zh-CN" b="0" dirty="0"/>
              <a:t>Follower pass committed commands to their state machines </a:t>
            </a:r>
            <a:endParaRPr kumimoji="1" lang="zh-CN" altLang="en-US" b="0" dirty="0"/>
          </a:p>
        </p:txBody>
      </p:sp>
      <p:sp>
        <p:nvSpPr>
          <p:cNvPr id="4" name="灯片编号占位符 3">
            <a:extLst>
              <a:ext uri="{FF2B5EF4-FFF2-40B4-BE49-F238E27FC236}">
                <a16:creationId xmlns:a16="http://schemas.microsoft.com/office/drawing/2014/main" id="{8E125458-E51D-444F-9C78-0199A1814A7B}"/>
              </a:ext>
            </a:extLst>
          </p:cNvPr>
          <p:cNvSpPr>
            <a:spLocks noGrp="1"/>
          </p:cNvSpPr>
          <p:nvPr>
            <p:ph type="sldNum" sz="quarter" idx="12"/>
          </p:nvPr>
        </p:nvSpPr>
        <p:spPr/>
        <p:txBody>
          <a:bodyPr/>
          <a:lstStyle/>
          <a:p>
            <a:fld id="{ADE361C3-C043-4A6E-BDCE-8DA1E7D90A3B}" type="slidenum">
              <a:rPr lang="zh-CN" altLang="en-US" smtClean="0"/>
              <a:pPr/>
              <a:t>98</a:t>
            </a:fld>
            <a:endParaRPr lang="zh-CN" altLang="en-US"/>
          </a:p>
        </p:txBody>
      </p:sp>
      <p:pic>
        <p:nvPicPr>
          <p:cNvPr id="5" name="图片 4">
            <a:extLst>
              <a:ext uri="{FF2B5EF4-FFF2-40B4-BE49-F238E27FC236}">
                <a16:creationId xmlns:a16="http://schemas.microsoft.com/office/drawing/2014/main" id="{0CAA699B-947D-FF4D-BCD6-00CAF62DCFAD}"/>
              </a:ext>
            </a:extLst>
          </p:cNvPr>
          <p:cNvPicPr>
            <a:picLocks noChangeAspect="1"/>
          </p:cNvPicPr>
          <p:nvPr/>
        </p:nvPicPr>
        <p:blipFill>
          <a:blip r:embed="rId2"/>
          <a:stretch>
            <a:fillRect/>
          </a:stretch>
        </p:blipFill>
        <p:spPr>
          <a:xfrm>
            <a:off x="2029346" y="1212670"/>
            <a:ext cx="883816" cy="883816"/>
          </a:xfrm>
          <a:prstGeom prst="rect">
            <a:avLst/>
          </a:prstGeom>
        </p:spPr>
      </p:pic>
      <p:pic>
        <p:nvPicPr>
          <p:cNvPr id="13" name="图片 12">
            <a:extLst>
              <a:ext uri="{FF2B5EF4-FFF2-40B4-BE49-F238E27FC236}">
                <a16:creationId xmlns:a16="http://schemas.microsoft.com/office/drawing/2014/main" id="{3025C1FA-86C8-8D4C-8A77-F33A605B1C8F}"/>
              </a:ext>
            </a:extLst>
          </p:cNvPr>
          <p:cNvPicPr>
            <a:picLocks noChangeAspect="1"/>
          </p:cNvPicPr>
          <p:nvPr/>
        </p:nvPicPr>
        <p:blipFill>
          <a:blip r:embed="rId3"/>
          <a:stretch>
            <a:fillRect/>
          </a:stretch>
        </p:blipFill>
        <p:spPr>
          <a:xfrm>
            <a:off x="4898692" y="1051445"/>
            <a:ext cx="2664296" cy="1463783"/>
          </a:xfrm>
          <a:prstGeom prst="rect">
            <a:avLst/>
          </a:prstGeom>
        </p:spPr>
      </p:pic>
      <p:sp>
        <p:nvSpPr>
          <p:cNvPr id="16" name="文本框 15">
            <a:extLst>
              <a:ext uri="{FF2B5EF4-FFF2-40B4-BE49-F238E27FC236}">
                <a16:creationId xmlns:a16="http://schemas.microsoft.com/office/drawing/2014/main" id="{CD09DAD7-6AD2-764F-8A9A-ABB6E0B24432}"/>
              </a:ext>
            </a:extLst>
          </p:cNvPr>
          <p:cNvSpPr txBox="1"/>
          <p:nvPr/>
        </p:nvSpPr>
        <p:spPr>
          <a:xfrm>
            <a:off x="2038176" y="2111644"/>
            <a:ext cx="1051855" cy="369332"/>
          </a:xfrm>
          <a:prstGeom prst="rect">
            <a:avLst/>
          </a:prstGeom>
          <a:noFill/>
        </p:spPr>
        <p:txBody>
          <a:bodyPr wrap="square">
            <a:spAutoFit/>
          </a:bodyPr>
          <a:lstStyle/>
          <a:p>
            <a:r>
              <a:rPr lang="en-US" altLang="zh-CN" sz="1800" b="1">
                <a:effectLst>
                  <a:outerShdw blurRad="38100" dist="38100" dir="2700000" algn="tl">
                    <a:srgbClr val="000000">
                      <a:alpha val="43137"/>
                    </a:srgbClr>
                  </a:outerShdw>
                </a:effectLst>
                <a:latin typeface="Eras Medium ITC" pitchFamily="34" charset="0"/>
                <a:ea typeface="Verdana" pitchFamily="34" charset="0"/>
                <a:cs typeface="Verdana" pitchFamily="34" charset="0"/>
              </a:rPr>
              <a:t>Client</a:t>
            </a:r>
            <a:endParaRPr lang="zh-CN" altLang="en-US"/>
          </a:p>
        </p:txBody>
      </p:sp>
      <p:sp>
        <p:nvSpPr>
          <p:cNvPr id="17" name="任意形状 16">
            <a:extLst>
              <a:ext uri="{FF2B5EF4-FFF2-40B4-BE49-F238E27FC236}">
                <a16:creationId xmlns:a16="http://schemas.microsoft.com/office/drawing/2014/main" id="{956A5055-C7D3-9643-AA14-3B9CC8D613EB}"/>
              </a:ext>
            </a:extLst>
          </p:cNvPr>
          <p:cNvSpPr/>
          <p:nvPr/>
        </p:nvSpPr>
        <p:spPr>
          <a:xfrm>
            <a:off x="2931090" y="1289717"/>
            <a:ext cx="1866378" cy="1091934"/>
          </a:xfrm>
          <a:custGeom>
            <a:avLst/>
            <a:gdLst>
              <a:gd name="connsiteX0" fmla="*/ 0 w 1866378"/>
              <a:gd name="connsiteY0" fmla="*/ 1027598 h 1091934"/>
              <a:gd name="connsiteX1" fmla="*/ 1002083 w 1866378"/>
              <a:gd name="connsiteY1" fmla="*/ 1002546 h 1091934"/>
              <a:gd name="connsiteX2" fmla="*/ 951978 w 1866378"/>
              <a:gd name="connsiteY2" fmla="*/ 163302 h 1091934"/>
              <a:gd name="connsiteX3" fmla="*/ 1866378 w 1866378"/>
              <a:gd name="connsiteY3" fmla="*/ 464 h 1091934"/>
            </a:gdLst>
            <a:ahLst/>
            <a:cxnLst>
              <a:cxn ang="0">
                <a:pos x="connsiteX0" y="connsiteY0"/>
              </a:cxn>
              <a:cxn ang="0">
                <a:pos x="connsiteX1" y="connsiteY1"/>
              </a:cxn>
              <a:cxn ang="0">
                <a:pos x="connsiteX2" y="connsiteY2"/>
              </a:cxn>
              <a:cxn ang="0">
                <a:pos x="connsiteX3" y="connsiteY3"/>
              </a:cxn>
            </a:cxnLst>
            <a:rect l="l" t="t" r="r" b="b"/>
            <a:pathLst>
              <a:path w="1866378" h="1091934">
                <a:moveTo>
                  <a:pt x="0" y="1027598"/>
                </a:moveTo>
                <a:cubicBezTo>
                  <a:pt x="421710" y="1087096"/>
                  <a:pt x="843420" y="1146595"/>
                  <a:pt x="1002083" y="1002546"/>
                </a:cubicBezTo>
                <a:cubicBezTo>
                  <a:pt x="1160746" y="858497"/>
                  <a:pt x="807929" y="330316"/>
                  <a:pt x="951978" y="163302"/>
                </a:cubicBezTo>
                <a:cubicBezTo>
                  <a:pt x="1096027" y="-3712"/>
                  <a:pt x="1481202" y="-1624"/>
                  <a:pt x="1866378" y="464"/>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AAC1B166-FF55-4B48-9013-90DE2BBCA105}"/>
              </a:ext>
            </a:extLst>
          </p:cNvPr>
          <p:cNvSpPr txBox="1"/>
          <p:nvPr/>
        </p:nvSpPr>
        <p:spPr>
          <a:xfrm>
            <a:off x="3320881" y="1533622"/>
            <a:ext cx="1346962" cy="369332"/>
          </a:xfrm>
          <a:prstGeom prst="rect">
            <a:avLst/>
          </a:prstGeom>
          <a:solidFill>
            <a:schemeClr val="bg1"/>
          </a:solidFill>
        </p:spPr>
        <p:txBody>
          <a:bodyPr wrap="square">
            <a:spAutoFit/>
          </a:bodyPr>
          <a:lstStyle/>
          <a:p>
            <a:r>
              <a:rPr lang="en-US" altLang="zh-CN" sz="1800" b="1">
                <a:effectLst>
                  <a:outerShdw blurRad="38100" dist="38100" dir="2700000" algn="tl">
                    <a:srgbClr val="000000">
                      <a:alpha val="43137"/>
                    </a:srgbClr>
                  </a:outerShdw>
                </a:effectLst>
                <a:latin typeface="Eras Medium ITC" pitchFamily="34" charset="0"/>
                <a:ea typeface="Verdana" pitchFamily="34" charset="0"/>
                <a:cs typeface="Verdana" pitchFamily="34" charset="0"/>
              </a:rPr>
              <a:t>Command</a:t>
            </a:r>
            <a:endParaRPr lang="zh-CN" altLang="en-US"/>
          </a:p>
        </p:txBody>
      </p:sp>
    </p:spTree>
    <p:extLst>
      <p:ext uri="{BB962C8B-B14F-4D97-AF65-F5344CB8AC3E}">
        <p14:creationId xmlns:p14="http://schemas.microsoft.com/office/powerpoint/2010/main" val="2840311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8C7A17-C7FF-5242-BBE1-6788E92DA941}"/>
              </a:ext>
            </a:extLst>
          </p:cNvPr>
          <p:cNvSpPr>
            <a:spLocks noGrp="1"/>
          </p:cNvSpPr>
          <p:nvPr>
            <p:ph type="title"/>
          </p:nvPr>
        </p:nvSpPr>
        <p:spPr/>
        <p:txBody>
          <a:bodyPr/>
          <a:lstStyle/>
          <a:p>
            <a:r>
              <a:rPr kumimoji="1" lang="en-US" altLang="zh-CN" dirty="0"/>
              <a:t>Consistency of the raft’s log </a:t>
            </a:r>
            <a:endParaRPr kumimoji="1" lang="zh-CN" altLang="en-US" dirty="0"/>
          </a:p>
        </p:txBody>
      </p:sp>
      <p:sp>
        <p:nvSpPr>
          <p:cNvPr id="3" name="内容占位符 2">
            <a:extLst>
              <a:ext uri="{FF2B5EF4-FFF2-40B4-BE49-F238E27FC236}">
                <a16:creationId xmlns:a16="http://schemas.microsoft.com/office/drawing/2014/main" id="{4C6CE9D9-E1FA-AB43-80DC-2764F4F47CDC}"/>
              </a:ext>
            </a:extLst>
          </p:cNvPr>
          <p:cNvSpPr>
            <a:spLocks noGrp="1"/>
          </p:cNvSpPr>
          <p:nvPr>
            <p:ph idx="1"/>
          </p:nvPr>
        </p:nvSpPr>
        <p:spPr>
          <a:xfrm>
            <a:off x="302840" y="1129307"/>
            <a:ext cx="8229600" cy="4471925"/>
          </a:xfrm>
        </p:spPr>
        <p:txBody>
          <a:bodyPr/>
          <a:lstStyle/>
          <a:p>
            <a:r>
              <a:rPr kumimoji="1" lang="en" altLang="zh-CN" dirty="0"/>
              <a:t>High level of </a:t>
            </a:r>
            <a:r>
              <a:rPr kumimoji="1" lang="en" altLang="zh-CN" dirty="0">
                <a:highlight>
                  <a:srgbClr val="FFFF00"/>
                </a:highlight>
              </a:rPr>
              <a:t>coherency</a:t>
            </a:r>
            <a:r>
              <a:rPr kumimoji="1" lang="en" altLang="zh-CN" dirty="0"/>
              <a:t> between logs </a:t>
            </a:r>
            <a:r>
              <a:rPr kumimoji="1" lang="en" altLang="zh-CN" dirty="0">
                <a:highlight>
                  <a:srgbClr val="FFFF00"/>
                </a:highlight>
              </a:rPr>
              <a:t>maintained by the raft</a:t>
            </a:r>
            <a:r>
              <a:rPr kumimoji="1" lang="en" altLang="zh-CN" dirty="0"/>
              <a:t>:</a:t>
            </a:r>
          </a:p>
          <a:p>
            <a:pPr lvl="1"/>
            <a:r>
              <a:rPr kumimoji="1" lang="en-US" altLang="zh-CN" dirty="0"/>
              <a:t>If log entries on different servers have the same index &amp; term </a:t>
            </a:r>
          </a:p>
          <a:p>
            <a:pPr lvl="2"/>
            <a:r>
              <a:rPr kumimoji="1" lang="en-US" altLang="zh-CN" sz="1800" dirty="0"/>
              <a:t>They store the same command </a:t>
            </a:r>
          </a:p>
          <a:p>
            <a:pPr lvl="2"/>
            <a:r>
              <a:rPr kumimoji="1" lang="en" altLang="zh-CN" sz="1800" dirty="0"/>
              <a:t>The logs are identical in all preceding entries</a:t>
            </a:r>
          </a:p>
          <a:p>
            <a:pPr lvl="2"/>
            <a:endParaRPr kumimoji="1" lang="en-US" altLang="zh-CN" dirty="0"/>
          </a:p>
          <a:p>
            <a:pPr lvl="2"/>
            <a:endParaRPr kumimoji="1" lang="en-US" altLang="zh-CN" dirty="0"/>
          </a:p>
          <a:p>
            <a:pPr lvl="2"/>
            <a:endParaRPr kumimoji="1" lang="en-US" altLang="zh-CN" dirty="0"/>
          </a:p>
          <a:p>
            <a:pPr lvl="2"/>
            <a:endParaRPr kumimoji="1" lang="en-US" altLang="zh-CN" dirty="0"/>
          </a:p>
          <a:p>
            <a:r>
              <a:rPr lang="en-US" altLang="zh-CN" dirty="0"/>
              <a:t>If a given entry is committed, all preceding entries are also committed</a:t>
            </a:r>
          </a:p>
          <a:p>
            <a:pPr lvl="1"/>
            <a:r>
              <a:rPr kumimoji="1" lang="en-US" altLang="zh-CN" dirty="0"/>
              <a:t>Note that not all log entries are committed </a:t>
            </a:r>
            <a:endParaRPr kumimoji="1" lang="zh-CN" altLang="en-US" dirty="0"/>
          </a:p>
        </p:txBody>
      </p:sp>
      <p:sp>
        <p:nvSpPr>
          <p:cNvPr id="4" name="灯片编号占位符 3">
            <a:extLst>
              <a:ext uri="{FF2B5EF4-FFF2-40B4-BE49-F238E27FC236}">
                <a16:creationId xmlns:a16="http://schemas.microsoft.com/office/drawing/2014/main" id="{ACB237CE-4EDE-0D4A-AA01-4C52B19FE5D1}"/>
              </a:ext>
            </a:extLst>
          </p:cNvPr>
          <p:cNvSpPr>
            <a:spLocks noGrp="1"/>
          </p:cNvSpPr>
          <p:nvPr>
            <p:ph type="sldNum" sz="quarter" idx="12"/>
          </p:nvPr>
        </p:nvSpPr>
        <p:spPr/>
        <p:txBody>
          <a:bodyPr/>
          <a:lstStyle/>
          <a:p>
            <a:fld id="{ADE361C3-C043-4A6E-BDCE-8DA1E7D90A3B}" type="slidenum">
              <a:rPr lang="zh-CN" altLang="en-US" smtClean="0"/>
              <a:pPr/>
              <a:t>99</a:t>
            </a:fld>
            <a:endParaRPr lang="zh-CN" altLang="en-US"/>
          </a:p>
        </p:txBody>
      </p:sp>
      <p:pic>
        <p:nvPicPr>
          <p:cNvPr id="5" name="图片 4">
            <a:extLst>
              <a:ext uri="{FF2B5EF4-FFF2-40B4-BE49-F238E27FC236}">
                <a16:creationId xmlns:a16="http://schemas.microsoft.com/office/drawing/2014/main" id="{32685FE7-200C-5745-AAC9-BE7C48A0EBE7}"/>
              </a:ext>
            </a:extLst>
          </p:cNvPr>
          <p:cNvPicPr>
            <a:picLocks noChangeAspect="1"/>
          </p:cNvPicPr>
          <p:nvPr/>
        </p:nvPicPr>
        <p:blipFill>
          <a:blip r:embed="rId3"/>
          <a:stretch>
            <a:fillRect/>
          </a:stretch>
        </p:blipFill>
        <p:spPr>
          <a:xfrm>
            <a:off x="2411760" y="2785492"/>
            <a:ext cx="2984500" cy="1587500"/>
          </a:xfrm>
          <a:prstGeom prst="rect">
            <a:avLst/>
          </a:prstGeom>
        </p:spPr>
      </p:pic>
    </p:spTree>
    <p:extLst>
      <p:ext uri="{BB962C8B-B14F-4D97-AF65-F5344CB8AC3E}">
        <p14:creationId xmlns:p14="http://schemas.microsoft.com/office/powerpoint/2010/main" val="337341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BE374B"/>
          </a:solidFill>
          <a:tailEnd type="arrow"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45874</TotalTime>
  <Words>7084</Words>
  <Application>Microsoft Macintosh PowerPoint</Application>
  <PresentationFormat>全屏显示(16:10)</PresentationFormat>
  <Paragraphs>1546</Paragraphs>
  <Slides>133</Slides>
  <Notes>56</Notes>
  <HiddenSlides>57</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133</vt:i4>
      </vt:variant>
    </vt:vector>
  </HeadingPairs>
  <TitlesOfParts>
    <vt:vector size="151" baseType="lpstr">
      <vt:lpstr>等线</vt:lpstr>
      <vt:lpstr>等线</vt:lpstr>
      <vt:lpstr>宋体</vt:lpstr>
      <vt:lpstr>Google Sans</vt:lpstr>
      <vt:lpstr>ＭＳ Ｐゴシック</vt:lpstr>
      <vt:lpstr>ＭＳ Ｐゴシック</vt:lpstr>
      <vt:lpstr>Arial</vt:lpstr>
      <vt:lpstr>Calibri</vt:lpstr>
      <vt:lpstr>Calibri Light</vt:lpstr>
      <vt:lpstr>Cambria Math</vt:lpstr>
      <vt:lpstr>Candara</vt:lpstr>
      <vt:lpstr>Consolas</vt:lpstr>
      <vt:lpstr>Eras Medium ITC</vt:lpstr>
      <vt:lpstr>Helvetica</vt:lpstr>
      <vt:lpstr>Times New Roman</vt:lpstr>
      <vt:lpstr>Trebuchet MS</vt:lpstr>
      <vt:lpstr>Wingdings</vt:lpstr>
      <vt:lpstr>1_Office 主题​​</vt:lpstr>
      <vt:lpstr>Privacy &amp; Review</vt:lpstr>
      <vt:lpstr>Secure Channel</vt:lpstr>
      <vt:lpstr>Encryption Properties</vt:lpstr>
      <vt:lpstr>PowerPoint 演示文稿</vt:lpstr>
      <vt:lpstr>PowerPoint 演示文稿</vt:lpstr>
      <vt:lpstr>PowerPoint 演示文稿</vt:lpstr>
      <vt:lpstr>PowerPoint 演示文稿</vt:lpstr>
      <vt:lpstr>PowerPoint 演示文稿</vt:lpstr>
      <vt:lpstr>PowerPoint 演示文稿</vt:lpstr>
      <vt:lpstr>Diffie-Hellman Key Exchange &amp; Man-in-the-Middle</vt:lpstr>
      <vt:lpstr>RSA Algorithm</vt:lpstr>
      <vt:lpstr>Public Key Distribution</vt:lpstr>
      <vt:lpstr>Public Key Distribution</vt:lpstr>
      <vt:lpstr>Review: Two Types of Encryption</vt:lpstr>
      <vt:lpstr>Questions on Certificate Authorities</vt:lpstr>
      <vt:lpstr>PowerPoint 演示文稿</vt:lpstr>
      <vt:lpstr>Privacy</vt:lpstr>
      <vt:lpstr>Data Privacy</vt:lpstr>
      <vt:lpstr>Data Privacy</vt:lpstr>
      <vt:lpstr>Common Attacks</vt:lpstr>
      <vt:lpstr>OT</vt:lpstr>
      <vt:lpstr>Problem</vt:lpstr>
      <vt:lpstr>Oblivious Transfer (OT)</vt:lpstr>
      <vt:lpstr>1-out-of-2 OT</vt:lpstr>
      <vt:lpstr>1-out-of-2 OT (Solution-2)</vt:lpstr>
      <vt:lpstr>More OT Protocols</vt:lpstr>
      <vt:lpstr>DP</vt:lpstr>
      <vt:lpstr>Problem</vt:lpstr>
      <vt:lpstr>Problem</vt:lpstr>
      <vt:lpstr>Problem</vt:lpstr>
      <vt:lpstr>Differential privacy </vt:lpstr>
      <vt:lpstr>Properties of Differential privacy </vt:lpstr>
      <vt:lpstr>How to Implement a DP Algorithm</vt:lpstr>
      <vt:lpstr>When DP is Enabled</vt:lpstr>
      <vt:lpstr>Secret Sharing</vt:lpstr>
      <vt:lpstr>Secret Sharing</vt:lpstr>
      <vt:lpstr>Secret Sharing</vt:lpstr>
      <vt:lpstr>Secret Sharing</vt:lpstr>
      <vt:lpstr>Secret Sharing</vt:lpstr>
      <vt:lpstr>Pros and Cons</vt:lpstr>
      <vt:lpstr>Secure MPC</vt:lpstr>
      <vt:lpstr>secure Multi-Party Computation (sMPC)</vt:lpstr>
      <vt:lpstr>Millionaire Problem</vt:lpstr>
      <vt:lpstr>secure Multi-Party Computation (sMPC)</vt:lpstr>
      <vt:lpstr>HE</vt:lpstr>
      <vt:lpstr>Problem</vt:lpstr>
      <vt:lpstr>Homomorphic Encryption (HE)</vt:lpstr>
      <vt:lpstr>SWHE and FHE</vt:lpstr>
      <vt:lpstr>TEE</vt:lpstr>
      <vt:lpstr>Problem</vt:lpstr>
      <vt:lpstr>Trusted Execution Environment (TEE)</vt:lpstr>
      <vt:lpstr>TEE: Trusted Execution Environment</vt:lpstr>
      <vt:lpstr>Two Features of TEE</vt:lpstr>
      <vt:lpstr>Different TEEs</vt:lpstr>
      <vt:lpstr>Process of Bug Report</vt:lpstr>
      <vt:lpstr>Process of fixing a bug/vulnerability</vt:lpstr>
      <vt:lpstr>Fix the Bug</vt:lpstr>
      <vt:lpstr>Fix the Bug</vt:lpstr>
      <vt:lpstr>Fix the Bug</vt:lpstr>
      <vt:lpstr>Fix the Bug</vt:lpstr>
      <vt:lpstr>Fix the Bug</vt:lpstr>
      <vt:lpstr>Fix the Bug</vt:lpstr>
      <vt:lpstr>Fix the Bug</vt:lpstr>
      <vt:lpstr>PowerPoint 演示文稿</vt:lpstr>
      <vt:lpstr>Possible Execution of Memory</vt:lpstr>
      <vt:lpstr>Defense</vt:lpstr>
      <vt:lpstr>Dynamic Taint Analysis</vt:lpstr>
      <vt:lpstr>PowerPoint 演示文稿</vt:lpstr>
      <vt:lpstr>OSI, TCP/IP &amp; Protocol Stack</vt:lpstr>
      <vt:lpstr>Signal Transmission on Analog Line</vt:lpstr>
      <vt:lpstr>VCO: Voltage Controlled Oscillator</vt:lpstr>
      <vt:lpstr>Manchester Code</vt:lpstr>
      <vt:lpstr>Example-2: 4-bit -&gt; 7-bit</vt:lpstr>
      <vt:lpstr>Control-plane VS. Data-plane</vt:lpstr>
      <vt:lpstr>Two Types of Routing Protocol</vt:lpstr>
      <vt:lpstr>link-state routing: disseminate full topology information  so that nodes can run a shortest-path algorithm</vt:lpstr>
      <vt:lpstr>distance-vector routing: disseminate information about the  current costs to each node, rather than the actual topology</vt:lpstr>
      <vt:lpstr>Assurance of End-to-end Protocol</vt:lpstr>
      <vt:lpstr>Retrofitting TCP</vt:lpstr>
      <vt:lpstr>AIMD Leads to Efficiency and Fairness</vt:lpstr>
      <vt:lpstr>DNS Hierarchy (a partial view)</vt:lpstr>
      <vt:lpstr>DNS Request Process</vt:lpstr>
      <vt:lpstr>A DHT in Operation: put()</vt:lpstr>
      <vt:lpstr>A DHT in Operation: get()</vt:lpstr>
      <vt:lpstr>Lookups take O(log(N)) hops</vt:lpstr>
      <vt:lpstr>Failures might cause incorrect lookup </vt:lpstr>
      <vt:lpstr>PowerPoint 演示文稿</vt:lpstr>
      <vt:lpstr>Review: Replication is everywhere for storage  </vt:lpstr>
      <vt:lpstr>Challenge: Replication Consistency</vt:lpstr>
      <vt:lpstr>Review: Replicated State Machines (RSM)</vt:lpstr>
      <vt:lpstr>Review: Inconsistency of Replicas</vt:lpstr>
      <vt:lpstr>Raft for RSM: replicated log </vt:lpstr>
      <vt:lpstr>Raft’s high-level approach: problem decomposition </vt:lpstr>
      <vt:lpstr>Raft server state switch: Heartbeats &amp; Timeouts </vt:lpstr>
      <vt:lpstr>Review: Election Basics </vt:lpstr>
      <vt:lpstr>Election requirements: safety &amp; liveness</vt:lpstr>
      <vt:lpstr>Log structure </vt:lpstr>
      <vt:lpstr>Review: normal operations to update the log </vt:lpstr>
      <vt:lpstr>Consistency of the raft’s log </vt:lpstr>
      <vt:lpstr>AppendEntries consistency checks + repair</vt:lpstr>
      <vt:lpstr>Raft’s intuitive commit rule:  replicating on a majority </vt:lpstr>
      <vt:lpstr>Safety requirement of the commit entry </vt:lpstr>
      <vt:lpstr>Systems: storage, compute and network </vt:lpstr>
      <vt:lpstr>Review: (Approximate) computation for NN like ChatGPT</vt:lpstr>
      <vt:lpstr>Review: scaling a single-device with parallelism </vt:lpstr>
      <vt:lpstr>Review: Devices available for computation </vt:lpstr>
      <vt:lpstr>Simply add computation is insufficient!  Accessing memory (or other storage) &amp; Roofline model</vt:lpstr>
      <vt:lpstr>Memory stalls (Communication stalls) </vt:lpstr>
      <vt:lpstr>Terminology</vt:lpstr>
      <vt:lpstr>Review: the roofline model </vt:lpstr>
      <vt:lpstr>Review: Why distributed computing? </vt:lpstr>
      <vt:lpstr>Logical process for doing a computation distributedly </vt:lpstr>
      <vt:lpstr>Review: Amdahl’s Law for decomposing the tasks </vt:lpstr>
      <vt:lpstr>More implementation details to consider </vt:lpstr>
      <vt:lpstr>Review: we build a framework to hide the above tasks </vt:lpstr>
      <vt:lpstr>MapReduce vs. DAG </vt:lpstr>
      <vt:lpstr>Case study: distributed training</vt:lpstr>
      <vt:lpstr>Review: Ideal Metric of Success for Efficient Training</vt:lpstr>
      <vt:lpstr>Review: Pseudocode for Stochastic Gradient Descent </vt:lpstr>
      <vt:lpstr>Review: Parallelization Opportunities</vt:lpstr>
      <vt:lpstr>Review: Pseudocode for (iterative) data parallel </vt:lpstr>
      <vt:lpstr>Synchronous Data Parallelism w/ BSP</vt:lpstr>
      <vt:lpstr>Key operator: allreduce </vt:lpstr>
      <vt:lpstr>Allreduce: put it all together</vt:lpstr>
      <vt:lpstr>Drawback of data parallelism: replicated model </vt:lpstr>
      <vt:lpstr>Model parallelism </vt:lpstr>
      <vt:lpstr>Pipeline parallelism </vt:lpstr>
      <vt:lpstr>Pipeline parallelism</vt:lpstr>
      <vt:lpstr>Technique: micro-batching </vt:lpstr>
      <vt:lpstr>Pipeline parallelism &amp; the number of micro-batch </vt:lpstr>
      <vt:lpstr>Tensor parallelism</vt:lpstr>
      <vt:lpstr>Model Parallelism: Forward Pass</vt:lpstr>
      <vt:lpstr>Put it altogether: parallelize distributed training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Xia Yubin</cp:lastModifiedBy>
  <cp:revision>1642</cp:revision>
  <cp:lastPrinted>2020-03-02T13:38:09Z</cp:lastPrinted>
  <dcterms:created xsi:type="dcterms:W3CDTF">2017-11-24T09:35:45Z</dcterms:created>
  <dcterms:modified xsi:type="dcterms:W3CDTF">2025-01-02T05:56:51Z</dcterms:modified>
</cp:coreProperties>
</file>